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DM Sans Medium"/>
      <p:regular r:id="rId19"/>
      <p:bold r:id="rId20"/>
      <p:italic r:id="rId21"/>
      <p:boldItalic r:id="rId22"/>
    </p:embeddedFont>
    <p:embeddedFont>
      <p:font typeface="Quattrocento Sans"/>
      <p:regular r:id="rId23"/>
      <p:bold r:id="rId24"/>
      <p:italic r:id="rId25"/>
      <p:boldItalic r:id="rId26"/>
    </p:embeddedFon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DMSans-boldItalic.fntdata"/><Relationship Id="rId20" Type="http://schemas.openxmlformats.org/officeDocument/2006/relationships/font" Target="fonts/DMSansMedium-bold.fntdata"/><Relationship Id="rId22" Type="http://schemas.openxmlformats.org/officeDocument/2006/relationships/font" Target="fonts/DMSansMedium-boldItalic.fntdata"/><Relationship Id="rId21" Type="http://schemas.openxmlformats.org/officeDocument/2006/relationships/font" Target="fonts/DMSansMedium-italic.fntdata"/><Relationship Id="rId24" Type="http://schemas.openxmlformats.org/officeDocument/2006/relationships/font" Target="fonts/QuattrocentoSans-bold.fntdata"/><Relationship Id="rId23" Type="http://schemas.openxmlformats.org/officeDocument/2006/relationships/font" Target="fonts/QuattrocentoSans-regular.fntdata"/><Relationship Id="rId26" Type="http://schemas.openxmlformats.org/officeDocument/2006/relationships/font" Target="fonts/QuattrocentoSans-boldItalic.fntdata"/><Relationship Id="rId25" Type="http://schemas.openxmlformats.org/officeDocument/2006/relationships/font" Target="fonts/QuattrocentoSans-italic.fntdata"/><Relationship Id="rId28" Type="http://schemas.openxmlformats.org/officeDocument/2006/relationships/font" Target="fonts/DMSans-bold.fntdata"/><Relationship Id="rId27" Type="http://schemas.openxmlformats.org/officeDocument/2006/relationships/font" Target="fonts/DMSans-regular.fntdata"/><Relationship Id="rId29" Type="http://schemas.openxmlformats.org/officeDocument/2006/relationships/font" Target="fonts/DM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DMSansMedium-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01487c8ed6_5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01487c8ed6_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f289db2cbb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f289db2cbb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600">
                <a:solidFill>
                  <a:srgbClr val="1B5162"/>
                </a:solidFill>
                <a:latin typeface="DM Sans"/>
                <a:ea typeface="DM Sans"/>
                <a:cs typeface="DM Sans"/>
                <a:sym typeface="DM Sans"/>
              </a:rPr>
              <a:t>Questions for Ephrim</a:t>
            </a:r>
            <a:endParaRPr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The secret behind legend is its ability to leverage multiple technologies consistently. Using the right tech for the right purpose. What makes legend special to run with Databricks?</a:t>
            </a:r>
            <a:endParaRPr b="1"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i="1" lang="en" sz="1300">
                <a:solidFill>
                  <a:srgbClr val="1B5162"/>
                </a:solidFill>
                <a:latin typeface="DM Sans"/>
                <a:ea typeface="DM Sans"/>
                <a:cs typeface="DM Sans"/>
                <a:sym typeface="DM Sans"/>
              </a:rPr>
              <a:t>Appreciate if answer can be around data processing capabilities (above and beyond data querying capability) so that data can be embedded into core operation pipelines and complex data ingestion processes. </a:t>
            </a:r>
            <a:endParaRPr i="1"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How would you see this partnerships moving forwards?</a:t>
            </a:r>
            <a:endParaRPr b="1"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None/>
            </a:pPr>
            <a:r>
              <a:rPr i="1" lang="en" sz="1300">
                <a:solidFill>
                  <a:srgbClr val="1B5162"/>
                </a:solidFill>
                <a:latin typeface="DM Sans"/>
                <a:ea typeface="DM Sans"/>
                <a:cs typeface="DM Sans"/>
                <a:sym typeface="DM Sans"/>
              </a:rPr>
              <a:t>Legend Delta contribution is just the start. We can discuss roadmap around legend services, SQL protocol, spark execution planner, etc. The importance of open source across different organizations. Sharing models with legend depot, sharing data with databricks.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f289db2cbb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f289db2cbb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f289db2cb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f289db2cb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012ddfb29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012ddfb29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08f2311b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08f2311b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b62083904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b62083904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When a security, such as a stock, bond, or derivative, is bought or sold, the date the broker-dealer executes the transaction is known as the trade date. However, the buyer does not receive the security and the seller does not receive the cash until the trade has settled, the date of which is known as the settlement date. Between the trade and the settlement many middle and back-office operations occur, including reconciling the trade with brokers and recording the transaction on the company’s books and records, including at any intermediaries. Due in part to advances made in the FinTech industry in recent years, it is now possible to shorten the time between trade and settlement—a welcome development.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More of an adage than a quote, we’ve heard that say in the street when moving from T3 down to T2 back in … 2015. </a:t>
            </a:r>
            <a:r>
              <a:rPr lang="en">
                <a:solidFill>
                  <a:schemeClr val="dk1"/>
                </a:solidFill>
              </a:rPr>
              <a:t>Time equals risk, and reducing that time means reducing the number of trades that fail. </a:t>
            </a:r>
            <a:r>
              <a:rPr lang="en"/>
              <a:t>In the past few years, needless to say we observed period of high volatility, so reducing that time even further makes perfect sense.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Surely, in an era of technology and AI, it should not be difficult.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we’ve seen a global pandemic, </a:t>
            </a:r>
            <a:r>
              <a:rPr lang="en">
                <a:solidFill>
                  <a:schemeClr val="dk1"/>
                </a:solidFill>
              </a:rPr>
              <a:t>environmental challenges, climate risk awareness, </a:t>
            </a:r>
            <a:r>
              <a:rPr lang="en"/>
              <a:t>the rise of retail investment, meme stocks.. We’ve seen an</a:t>
            </a:r>
            <a:r>
              <a:rPr lang="en"/>
              <a:t> explosion of data that exposed clear limitations of post trade systems ability to adapt, scale.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But keeping around End-of-Life system software and aging computer systems in general?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b62083904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b62083904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Suggested by DTCC, T1 now enforced by the SEC to take place by mid 2024. That leaves us with only a year to build, integrate and test, not 1, 2, 5 systems, but an ecosystem shared with each market participant, from buy side, sell sides, custodians, clearing houses. </a:t>
            </a:r>
            <a:r>
              <a:rPr lang="en">
                <a:solidFill>
                  <a:schemeClr val="dk1"/>
                </a:solidFill>
              </a:rPr>
              <a:t>But modernizing does not just means complying. When NCC margin calls are estimated to be reduced by 40%, that’s billions of dollars that could be reinvested elsewhere should we streamline that process between back and front office.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Back offices are notoriously known for silos across regions, trading desks, and asset classes, legacy technologies, manual processes. </a:t>
            </a:r>
            <a:r>
              <a:rPr lang="en">
                <a:solidFill>
                  <a:schemeClr val="dk1"/>
                </a:solidFill>
              </a:rPr>
              <a:t>I would not be surprised to hear some teams running from one system to another with a floppy disk or sending the same via fedex courier. Simple, we ask them to run 2 times faster now.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Or we can realize that it is not about running faster, but running smarter. It’s not about lifting and shifting the existing technology to faster horses, but adopting a new behavior, a new approach to data. Allowing data, processes and calculations to be machine interpreted through simple interfaces (i.e. contracts), by connecting data modelling to data pipelines, compliance requirements to data operations, connecting business with technology. This shift is exactly in line with the core principles behind open source technologies and what we observe with data forward companies. They do not just comply, they win.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f289db2cbb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f289db2cbb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600">
                <a:solidFill>
                  <a:srgbClr val="1B5162"/>
                </a:solidFill>
                <a:latin typeface="DM Sans"/>
                <a:ea typeface="DM Sans"/>
                <a:cs typeface="DM Sans"/>
                <a:sym typeface="DM Sans"/>
              </a:rPr>
              <a:t>Questions for Stephen</a:t>
            </a:r>
            <a:endParaRPr b="1" sz="16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What is Morphir, and what were the motivations behind this initiative?</a:t>
            </a:r>
            <a:endParaRPr b="1"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What business problem does this solve?</a:t>
            </a:r>
            <a:endParaRPr b="1"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Why making it open source?</a:t>
            </a:r>
            <a:endParaRPr sz="1300">
              <a:solidFill>
                <a:srgbClr val="1B5162"/>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f289db2cbb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f289db2cbb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12221a1b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12221a1b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600">
                <a:solidFill>
                  <a:srgbClr val="1B5162"/>
                </a:solidFill>
                <a:latin typeface="DM Sans"/>
                <a:ea typeface="DM Sans"/>
                <a:cs typeface="DM Sans"/>
                <a:sym typeface="DM Sans"/>
              </a:rPr>
              <a:t>Questions for Stephen</a:t>
            </a:r>
            <a:endParaRPr b="1" sz="16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What is Morphir, and what were the motivations behind this initiative?</a:t>
            </a:r>
            <a:endParaRPr b="1"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What business problem does this solve?</a:t>
            </a:r>
            <a:endParaRPr b="1"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Why making it open source?</a:t>
            </a:r>
            <a:endParaRPr sz="1300">
              <a:solidFill>
                <a:srgbClr val="1B5162"/>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b62083904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b62083904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600">
                <a:solidFill>
                  <a:srgbClr val="1B5162"/>
                </a:solidFill>
                <a:latin typeface="DM Sans"/>
                <a:ea typeface="DM Sans"/>
                <a:cs typeface="DM Sans"/>
                <a:sym typeface="DM Sans"/>
              </a:rPr>
              <a:t>Questions for Ephrim</a:t>
            </a:r>
            <a:endParaRPr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What is Legend, and what were the motivations behind this initiative?</a:t>
            </a:r>
            <a:endParaRPr b="1"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What business problems does it solve?</a:t>
            </a:r>
            <a:endParaRPr b="1"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100"/>
              <a:buFont typeface="Arial"/>
              <a:buNone/>
            </a:pPr>
            <a:r>
              <a:rPr b="1" lang="en" sz="1300">
                <a:solidFill>
                  <a:srgbClr val="1B5162"/>
                </a:solidFill>
                <a:latin typeface="DM Sans"/>
                <a:ea typeface="DM Sans"/>
                <a:cs typeface="DM Sans"/>
                <a:sym typeface="DM Sans"/>
              </a:rPr>
              <a:t>Why making it open source?</a:t>
            </a:r>
            <a:endParaRPr sz="1300">
              <a:solidFill>
                <a:srgbClr val="1B5162"/>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f289db2cbb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f289db2cbb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jpg"/><Relationship Id="rId3" Type="http://schemas.openxmlformats.org/officeDocument/2006/relationships/image" Target="../media/image1.png"/><Relationship Id="rId4"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119.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119.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128.png"/><Relationship Id="rId4" Type="http://schemas.openxmlformats.org/officeDocument/2006/relationships/image" Target="../media/image130.png"/><Relationship Id="rId9" Type="http://schemas.openxmlformats.org/officeDocument/2006/relationships/image" Target="../media/image84.png"/><Relationship Id="rId5" Type="http://schemas.openxmlformats.org/officeDocument/2006/relationships/image" Target="../media/image91.png"/><Relationship Id="rId6" Type="http://schemas.openxmlformats.org/officeDocument/2006/relationships/image" Target="../media/image106.png"/><Relationship Id="rId7" Type="http://schemas.openxmlformats.org/officeDocument/2006/relationships/image" Target="../media/image85.png"/><Relationship Id="rId8" Type="http://schemas.openxmlformats.org/officeDocument/2006/relationships/image" Target="../media/image86.png"/><Relationship Id="rId11" Type="http://schemas.openxmlformats.org/officeDocument/2006/relationships/image" Target="../media/image105.png"/><Relationship Id="rId10" Type="http://schemas.openxmlformats.org/officeDocument/2006/relationships/image" Target="../media/image10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119.png"/><Relationship Id="rId4" Type="http://schemas.openxmlformats.org/officeDocument/2006/relationships/image" Target="../media/image97.png"/><Relationship Id="rId5" Type="http://schemas.openxmlformats.org/officeDocument/2006/relationships/image" Target="../media/image95.png"/><Relationship Id="rId6" Type="http://schemas.openxmlformats.org/officeDocument/2006/relationships/image" Target="../media/image9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jpg"/><Relationship Id="rId3" Type="http://schemas.openxmlformats.org/officeDocument/2006/relationships/image" Target="../media/image1.png"/><Relationship Id="rId4"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gif"/><Relationship Id="rId3" Type="http://schemas.openxmlformats.org/officeDocument/2006/relationships/image" Target="../media/image100.gif"/><Relationship Id="rId4" Type="http://schemas.openxmlformats.org/officeDocument/2006/relationships/image" Target="../media/image104.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40" Type="http://schemas.openxmlformats.org/officeDocument/2006/relationships/image" Target="../media/image117.png"/><Relationship Id="rId42" Type="http://schemas.openxmlformats.org/officeDocument/2006/relationships/image" Target="../media/image44.png"/><Relationship Id="rId41" Type="http://schemas.openxmlformats.org/officeDocument/2006/relationships/image" Target="../media/image43.png"/><Relationship Id="rId44" Type="http://schemas.openxmlformats.org/officeDocument/2006/relationships/image" Target="../media/image81.png"/><Relationship Id="rId43" Type="http://schemas.openxmlformats.org/officeDocument/2006/relationships/image" Target="../media/image61.png"/><Relationship Id="rId46" Type="http://schemas.openxmlformats.org/officeDocument/2006/relationships/image" Target="../media/image54.png"/><Relationship Id="rId45" Type="http://schemas.openxmlformats.org/officeDocument/2006/relationships/image" Target="../media/image33.png"/><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2.png"/><Relationship Id="rId48" Type="http://schemas.openxmlformats.org/officeDocument/2006/relationships/image" Target="../media/image47.png"/><Relationship Id="rId47" Type="http://schemas.openxmlformats.org/officeDocument/2006/relationships/image" Target="../media/image63.png"/><Relationship Id="rId49"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8.png"/><Relationship Id="rId31" Type="http://schemas.openxmlformats.org/officeDocument/2006/relationships/image" Target="../media/image35.png"/><Relationship Id="rId30" Type="http://schemas.openxmlformats.org/officeDocument/2006/relationships/image" Target="../media/image30.png"/><Relationship Id="rId33" Type="http://schemas.openxmlformats.org/officeDocument/2006/relationships/image" Target="../media/image31.png"/><Relationship Id="rId32" Type="http://schemas.openxmlformats.org/officeDocument/2006/relationships/image" Target="../media/image26.png"/><Relationship Id="rId35" Type="http://schemas.openxmlformats.org/officeDocument/2006/relationships/image" Target="../media/image65.png"/><Relationship Id="rId34" Type="http://schemas.openxmlformats.org/officeDocument/2006/relationships/image" Target="../media/image36.png"/><Relationship Id="rId37" Type="http://schemas.openxmlformats.org/officeDocument/2006/relationships/image" Target="../media/image29.png"/><Relationship Id="rId36" Type="http://schemas.openxmlformats.org/officeDocument/2006/relationships/image" Target="../media/image25.png"/><Relationship Id="rId39" Type="http://schemas.openxmlformats.org/officeDocument/2006/relationships/image" Target="../media/image40.png"/><Relationship Id="rId38" Type="http://schemas.openxmlformats.org/officeDocument/2006/relationships/image" Target="../media/image64.png"/><Relationship Id="rId62" Type="http://schemas.openxmlformats.org/officeDocument/2006/relationships/image" Target="../media/image53.png"/><Relationship Id="rId61" Type="http://schemas.openxmlformats.org/officeDocument/2006/relationships/image" Target="../media/image52.png"/><Relationship Id="rId20" Type="http://schemas.openxmlformats.org/officeDocument/2006/relationships/image" Target="../media/image46.png"/><Relationship Id="rId63" Type="http://schemas.openxmlformats.org/officeDocument/2006/relationships/image" Target="../media/image55.png"/><Relationship Id="rId22" Type="http://schemas.openxmlformats.org/officeDocument/2006/relationships/image" Target="../media/image13.png"/><Relationship Id="rId21" Type="http://schemas.openxmlformats.org/officeDocument/2006/relationships/image" Target="../media/image17.png"/><Relationship Id="rId24" Type="http://schemas.openxmlformats.org/officeDocument/2006/relationships/image" Target="../media/image39.png"/><Relationship Id="rId23" Type="http://schemas.openxmlformats.org/officeDocument/2006/relationships/image" Target="../media/image24.png"/><Relationship Id="rId60" Type="http://schemas.openxmlformats.org/officeDocument/2006/relationships/image" Target="../media/image56.png"/><Relationship Id="rId26" Type="http://schemas.openxmlformats.org/officeDocument/2006/relationships/image" Target="../media/image28.png"/><Relationship Id="rId25" Type="http://schemas.openxmlformats.org/officeDocument/2006/relationships/image" Target="../media/image22.png"/><Relationship Id="rId28" Type="http://schemas.openxmlformats.org/officeDocument/2006/relationships/image" Target="../media/image21.png"/><Relationship Id="rId27" Type="http://schemas.openxmlformats.org/officeDocument/2006/relationships/image" Target="../media/image37.png"/><Relationship Id="rId29" Type="http://schemas.openxmlformats.org/officeDocument/2006/relationships/image" Target="../media/image27.png"/><Relationship Id="rId51" Type="http://schemas.openxmlformats.org/officeDocument/2006/relationships/image" Target="../media/image87.png"/><Relationship Id="rId50" Type="http://schemas.openxmlformats.org/officeDocument/2006/relationships/image" Target="../media/image45.png"/><Relationship Id="rId53" Type="http://schemas.openxmlformats.org/officeDocument/2006/relationships/image" Target="../media/image67.png"/><Relationship Id="rId52" Type="http://schemas.openxmlformats.org/officeDocument/2006/relationships/image" Target="../media/image42.png"/><Relationship Id="rId11" Type="http://schemas.openxmlformats.org/officeDocument/2006/relationships/image" Target="../media/image7.png"/><Relationship Id="rId55" Type="http://schemas.openxmlformats.org/officeDocument/2006/relationships/image" Target="../media/image60.png"/><Relationship Id="rId10" Type="http://schemas.openxmlformats.org/officeDocument/2006/relationships/image" Target="../media/image3.png"/><Relationship Id="rId54" Type="http://schemas.openxmlformats.org/officeDocument/2006/relationships/image" Target="../media/image48.png"/><Relationship Id="rId13" Type="http://schemas.openxmlformats.org/officeDocument/2006/relationships/image" Target="../media/image10.png"/><Relationship Id="rId57" Type="http://schemas.openxmlformats.org/officeDocument/2006/relationships/image" Target="../media/image51.png"/><Relationship Id="rId12" Type="http://schemas.openxmlformats.org/officeDocument/2006/relationships/image" Target="../media/image18.png"/><Relationship Id="rId56" Type="http://schemas.openxmlformats.org/officeDocument/2006/relationships/image" Target="../media/image58.png"/><Relationship Id="rId15" Type="http://schemas.openxmlformats.org/officeDocument/2006/relationships/image" Target="../media/image14.png"/><Relationship Id="rId59" Type="http://schemas.openxmlformats.org/officeDocument/2006/relationships/image" Target="../media/image57.png"/><Relationship Id="rId14" Type="http://schemas.openxmlformats.org/officeDocument/2006/relationships/image" Target="../media/image11.png"/><Relationship Id="rId58" Type="http://schemas.openxmlformats.org/officeDocument/2006/relationships/image" Target="../media/image50.png"/><Relationship Id="rId17" Type="http://schemas.openxmlformats.org/officeDocument/2006/relationships/image" Target="../media/image15.png"/><Relationship Id="rId16" Type="http://schemas.openxmlformats.org/officeDocument/2006/relationships/image" Target="../media/image16.png"/><Relationship Id="rId19" Type="http://schemas.openxmlformats.org/officeDocument/2006/relationships/image" Target="../media/image38.png"/><Relationship Id="rId18"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66.png"/><Relationship Id="rId4" Type="http://schemas.openxmlformats.org/officeDocument/2006/relationships/image" Target="../media/image72.png"/><Relationship Id="rId9" Type="http://schemas.openxmlformats.org/officeDocument/2006/relationships/image" Target="../media/image5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68.png"/><Relationship Id="rId8" Type="http://schemas.openxmlformats.org/officeDocument/2006/relationships/image" Target="../media/image1.png"/><Relationship Id="rId11" Type="http://schemas.openxmlformats.org/officeDocument/2006/relationships/image" Target="../media/image80.png"/><Relationship Id="rId10" Type="http://schemas.openxmlformats.org/officeDocument/2006/relationships/image" Target="../media/image62.png"/><Relationship Id="rId13" Type="http://schemas.openxmlformats.org/officeDocument/2006/relationships/image" Target="../media/image127.png"/><Relationship Id="rId12" Type="http://schemas.openxmlformats.org/officeDocument/2006/relationships/image" Target="../media/image9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3.png"/><Relationship Id="rId4" Type="http://schemas.openxmlformats.org/officeDocument/2006/relationships/image" Target="../media/image69.png"/><Relationship Id="rId9" Type="http://schemas.openxmlformats.org/officeDocument/2006/relationships/image" Target="../media/image62.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75.png"/><Relationship Id="rId8" Type="http://schemas.openxmlformats.org/officeDocument/2006/relationships/image" Target="../media/image59.png"/><Relationship Id="rId11" Type="http://schemas.openxmlformats.org/officeDocument/2006/relationships/image" Target="../media/image90.png"/><Relationship Id="rId10" Type="http://schemas.openxmlformats.org/officeDocument/2006/relationships/image" Target="../media/image80.png"/><Relationship Id="rId12" Type="http://schemas.openxmlformats.org/officeDocument/2006/relationships/image" Target="../media/image1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7.png"/><Relationship Id="rId4" Type="http://schemas.openxmlformats.org/officeDocument/2006/relationships/image" Target="../media/image78.png"/><Relationship Id="rId9" Type="http://schemas.openxmlformats.org/officeDocument/2006/relationships/image" Target="../media/image62.png"/><Relationship Id="rId5" Type="http://schemas.openxmlformats.org/officeDocument/2006/relationships/image" Target="../media/image82.png"/><Relationship Id="rId6" Type="http://schemas.openxmlformats.org/officeDocument/2006/relationships/image" Target="../media/image89.png"/><Relationship Id="rId7" Type="http://schemas.openxmlformats.org/officeDocument/2006/relationships/image" Target="../media/image88.png"/><Relationship Id="rId8" Type="http://schemas.openxmlformats.org/officeDocument/2006/relationships/image" Target="../media/image59.png"/><Relationship Id="rId11" Type="http://schemas.openxmlformats.org/officeDocument/2006/relationships/image" Target="../media/image90.png"/><Relationship Id="rId10" Type="http://schemas.openxmlformats.org/officeDocument/2006/relationships/image" Target="../media/image80.png"/><Relationship Id="rId12" Type="http://schemas.openxmlformats.org/officeDocument/2006/relationships/image" Target="../media/image1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ital markets">
  <p:cSld name="TITLE_2_3">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45423" r="6427" t="0"/>
          <a:stretch/>
        </p:blipFill>
        <p:spPr>
          <a:xfrm>
            <a:off x="5436725" y="50"/>
            <a:ext cx="3707274" cy="5143651"/>
          </a:xfrm>
          <a:prstGeom prst="rect">
            <a:avLst/>
          </a:prstGeom>
          <a:noFill/>
          <a:ln>
            <a:noFill/>
          </a:ln>
        </p:spPr>
      </p:pic>
      <p:sp>
        <p:nvSpPr>
          <p:cNvPr id="11" name="Google Shape;11;p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3900"/>
              <a:buFont typeface="Arial"/>
              <a:buNone/>
              <a:defRPr sz="39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 name="Google Shape;12;p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100"/>
              <a:buNone/>
              <a:defRPr sz="2100"/>
            </a:lvl1pPr>
            <a:lvl2pPr lvl="1" rtl="0" algn="ctr">
              <a:lnSpc>
                <a:spcPct val="90000"/>
              </a:lnSpc>
              <a:spcBef>
                <a:spcPts val="400"/>
              </a:spcBef>
              <a:spcAft>
                <a:spcPts val="0"/>
              </a:spcAft>
              <a:buClr>
                <a:schemeClr val="dk1"/>
              </a:buClr>
              <a:buSzPts val="2100"/>
              <a:buNone/>
              <a:defRPr sz="2100"/>
            </a:lvl2pPr>
            <a:lvl3pPr lvl="2" rtl="0" algn="ctr">
              <a:lnSpc>
                <a:spcPct val="90000"/>
              </a:lnSpc>
              <a:spcBef>
                <a:spcPts val="400"/>
              </a:spcBef>
              <a:spcAft>
                <a:spcPts val="0"/>
              </a:spcAft>
              <a:buClr>
                <a:schemeClr val="dk1"/>
              </a:buClr>
              <a:buSzPts val="2100"/>
              <a:buNone/>
              <a:defRPr sz="2100"/>
            </a:lvl3pPr>
            <a:lvl4pPr lvl="3" rtl="0" algn="ctr">
              <a:lnSpc>
                <a:spcPct val="90000"/>
              </a:lnSpc>
              <a:spcBef>
                <a:spcPts val="400"/>
              </a:spcBef>
              <a:spcAft>
                <a:spcPts val="0"/>
              </a:spcAft>
              <a:buClr>
                <a:schemeClr val="dk1"/>
              </a:buClr>
              <a:buSzPts val="2100"/>
              <a:buNone/>
              <a:defRPr sz="2100"/>
            </a:lvl4pPr>
            <a:lvl5pPr lvl="4" rtl="0" algn="ctr">
              <a:lnSpc>
                <a:spcPct val="90000"/>
              </a:lnSpc>
              <a:spcBef>
                <a:spcPts val="400"/>
              </a:spcBef>
              <a:spcAft>
                <a:spcPts val="0"/>
              </a:spcAft>
              <a:buClr>
                <a:schemeClr val="dk1"/>
              </a:buClr>
              <a:buSzPts val="2100"/>
              <a:buNone/>
              <a:defRPr sz="2100"/>
            </a:lvl5pPr>
            <a:lvl6pPr lvl="5" rtl="0" algn="ctr">
              <a:lnSpc>
                <a:spcPct val="90000"/>
              </a:lnSpc>
              <a:spcBef>
                <a:spcPts val="400"/>
              </a:spcBef>
              <a:spcAft>
                <a:spcPts val="0"/>
              </a:spcAft>
              <a:buClr>
                <a:schemeClr val="dk1"/>
              </a:buClr>
              <a:buSzPts val="2100"/>
              <a:buNone/>
              <a:defRPr sz="2100"/>
            </a:lvl6pPr>
            <a:lvl7pPr lvl="6" rtl="0" algn="ctr">
              <a:lnSpc>
                <a:spcPct val="90000"/>
              </a:lnSpc>
              <a:spcBef>
                <a:spcPts val="400"/>
              </a:spcBef>
              <a:spcAft>
                <a:spcPts val="0"/>
              </a:spcAft>
              <a:buClr>
                <a:schemeClr val="dk1"/>
              </a:buClr>
              <a:buSzPts val="2100"/>
              <a:buNone/>
              <a:defRPr sz="2100"/>
            </a:lvl7pPr>
            <a:lvl8pPr lvl="7" rtl="0" algn="ctr">
              <a:lnSpc>
                <a:spcPct val="90000"/>
              </a:lnSpc>
              <a:spcBef>
                <a:spcPts val="400"/>
              </a:spcBef>
              <a:spcAft>
                <a:spcPts val="0"/>
              </a:spcAft>
              <a:buClr>
                <a:schemeClr val="dk1"/>
              </a:buClr>
              <a:buSzPts val="2100"/>
              <a:buNone/>
              <a:defRPr sz="2100"/>
            </a:lvl8pPr>
            <a:lvl9pPr lvl="8" rtl="0" algn="ctr">
              <a:lnSpc>
                <a:spcPct val="90000"/>
              </a:lnSpc>
              <a:spcBef>
                <a:spcPts val="400"/>
              </a:spcBef>
              <a:spcAft>
                <a:spcPts val="0"/>
              </a:spcAft>
              <a:buClr>
                <a:schemeClr val="dk1"/>
              </a:buClr>
              <a:buSzPts val="2100"/>
              <a:buNone/>
              <a:defRPr sz="2100"/>
            </a:lvl9pPr>
          </a:lstStyle>
          <a:p/>
        </p:txBody>
      </p:sp>
      <p:cxnSp>
        <p:nvCxnSpPr>
          <p:cNvPr id="13" name="Google Shape;13;p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4" name="Google Shape;14;p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15" name="Google Shape;15;p2"/>
          <p:cNvSpPr/>
          <p:nvPr/>
        </p:nvSpPr>
        <p:spPr>
          <a:xfrm rot="10800000">
            <a:off x="7734000" y="-152"/>
            <a:ext cx="1410000" cy="1450500"/>
          </a:xfrm>
          <a:prstGeom prst="rtTriangle">
            <a:avLst/>
          </a:prstGeom>
          <a:solidFill>
            <a:srgbClr val="FF5F46">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3">
            <a:alphaModFix/>
          </a:blip>
          <a:stretch>
            <a:fillRect/>
          </a:stretch>
        </p:blipFill>
        <p:spPr>
          <a:xfrm>
            <a:off x="5396300" y="42"/>
            <a:ext cx="1495120" cy="5143654"/>
          </a:xfrm>
          <a:prstGeom prst="rect">
            <a:avLst/>
          </a:prstGeom>
          <a:noFill/>
          <a:ln>
            <a:noFill/>
          </a:ln>
        </p:spPr>
      </p:pic>
      <p:sp>
        <p:nvSpPr>
          <p:cNvPr id="17" name="Google Shape;17;p2"/>
          <p:cNvSpPr/>
          <p:nvPr/>
        </p:nvSpPr>
        <p:spPr>
          <a:xfrm>
            <a:off x="6065972" y="4318252"/>
            <a:ext cx="1187400" cy="1221300"/>
          </a:xfrm>
          <a:prstGeom prst="ellipse">
            <a:avLst/>
          </a:prstGeom>
          <a:solidFill>
            <a:srgbClr val="FFAB00">
              <a:alpha val="7647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4">
            <a:alphaModFix/>
          </a:blip>
          <a:stretch>
            <a:fillRect/>
          </a:stretch>
        </p:blipFill>
        <p:spPr>
          <a:xfrm>
            <a:off x="486169" y="68207"/>
            <a:ext cx="2089352" cy="1082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204" name="Shape 204"/>
        <p:cNvGrpSpPr/>
        <p:nvPr/>
      </p:nvGrpSpPr>
      <p:grpSpPr>
        <a:xfrm>
          <a:off x="0" y="0"/>
          <a:ext cx="0" cy="0"/>
          <a:chOff x="0" y="0"/>
          <a:chExt cx="0" cy="0"/>
        </a:xfrm>
      </p:grpSpPr>
      <p:sp>
        <p:nvSpPr>
          <p:cNvPr id="205" name="Google Shape;205;p11"/>
          <p:cNvSpPr/>
          <p:nvPr/>
        </p:nvSpPr>
        <p:spPr>
          <a:xfrm>
            <a:off x="2991150" y="1171075"/>
            <a:ext cx="2785800" cy="2562000"/>
          </a:xfrm>
          <a:prstGeom prst="roundRect">
            <a:avLst>
              <a:gd fmla="val 6426" name="adj"/>
            </a:avLst>
          </a:prstGeom>
          <a:solidFill>
            <a:srgbClr val="00B0F0">
              <a:alpha val="4170"/>
            </a:srgbClr>
          </a:solidFill>
          <a:ln cap="flat" cmpd="sng" w="9525">
            <a:solidFill>
              <a:srgbClr val="0499BB"/>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6" name="Google Shape;206;p11"/>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7" name="Google Shape;207;p11"/>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pic>
        <p:nvPicPr>
          <p:cNvPr id="208" name="Google Shape;208;p11"/>
          <p:cNvPicPr preferRelativeResize="0"/>
          <p:nvPr/>
        </p:nvPicPr>
        <p:blipFill>
          <a:blip r:embed="rId2">
            <a:alphaModFix amt="89000"/>
          </a:blip>
          <a:stretch>
            <a:fillRect/>
          </a:stretch>
        </p:blipFill>
        <p:spPr>
          <a:xfrm>
            <a:off x="3747279" y="1410675"/>
            <a:ext cx="1276745" cy="2053799"/>
          </a:xfrm>
          <a:prstGeom prst="rect">
            <a:avLst/>
          </a:prstGeom>
          <a:noFill/>
          <a:ln>
            <a:noFill/>
          </a:ln>
          <a:effectLst>
            <a:outerShdw blurRad="57150" rotWithShape="0" algn="bl" dir="5400000" dist="19050">
              <a:srgbClr val="000000">
                <a:alpha val="50000"/>
              </a:srgbClr>
            </a:outerShdw>
          </a:effectLst>
        </p:spPr>
      </p:pic>
      <p:sp>
        <p:nvSpPr>
          <p:cNvPr id="209" name="Google Shape;209;p11"/>
          <p:cNvSpPr txBox="1"/>
          <p:nvPr>
            <p:ph idx="2" type="subTitle"/>
          </p:nvPr>
        </p:nvSpPr>
        <p:spPr>
          <a:xfrm>
            <a:off x="704850" y="1677750"/>
            <a:ext cx="1381200" cy="142500"/>
          </a:xfrm>
          <a:prstGeom prst="rect">
            <a:avLst/>
          </a:prstGeom>
        </p:spPr>
        <p:txBody>
          <a:bodyPr anchorCtr="0" anchor="ctr" bIns="0" lIns="0" spcFirstLastPara="1" rIns="0" wrap="square" tIns="0">
            <a:noAutofit/>
          </a:bodyPr>
          <a:lstStyle>
            <a:lvl1pPr lvl="0" rtl="0" algn="r">
              <a:spcBef>
                <a:spcPts val="800"/>
              </a:spcBef>
              <a:spcAft>
                <a:spcPts val="0"/>
              </a:spcAft>
              <a:buClr>
                <a:schemeClr val="accent5"/>
              </a:buClr>
              <a:buSzPts val="700"/>
              <a:buNone/>
              <a:defRPr sz="700">
                <a:solidFill>
                  <a:schemeClr val="accent5"/>
                </a:solidFill>
              </a:defRPr>
            </a:lvl1pPr>
            <a:lvl2pPr lvl="1" rtl="0" algn="r">
              <a:spcBef>
                <a:spcPts val="400"/>
              </a:spcBef>
              <a:spcAft>
                <a:spcPts val="0"/>
              </a:spcAft>
              <a:buClr>
                <a:schemeClr val="accent5"/>
              </a:buClr>
              <a:buSzPts val="400"/>
              <a:buNone/>
              <a:defRPr sz="400">
                <a:solidFill>
                  <a:schemeClr val="accent5"/>
                </a:solidFill>
              </a:defRPr>
            </a:lvl2pPr>
            <a:lvl3pPr lvl="2" rtl="0" algn="r">
              <a:spcBef>
                <a:spcPts val="400"/>
              </a:spcBef>
              <a:spcAft>
                <a:spcPts val="0"/>
              </a:spcAft>
              <a:buClr>
                <a:schemeClr val="accent5"/>
              </a:buClr>
              <a:buSzPts val="100"/>
              <a:buNone/>
              <a:defRPr sz="100">
                <a:solidFill>
                  <a:schemeClr val="accent5"/>
                </a:solidFill>
              </a:defRPr>
            </a:lvl3pPr>
            <a:lvl4pPr lvl="3" rtl="0" algn="r">
              <a:spcBef>
                <a:spcPts val="400"/>
              </a:spcBef>
              <a:spcAft>
                <a:spcPts val="0"/>
              </a:spcAft>
              <a:buClr>
                <a:schemeClr val="accent5"/>
              </a:buClr>
              <a:buSzPts val="100"/>
              <a:buNone/>
              <a:defRPr sz="100">
                <a:solidFill>
                  <a:schemeClr val="accent5"/>
                </a:solidFill>
              </a:defRPr>
            </a:lvl4pPr>
            <a:lvl5pPr lvl="4" rtl="0" algn="r">
              <a:spcBef>
                <a:spcPts val="400"/>
              </a:spcBef>
              <a:spcAft>
                <a:spcPts val="0"/>
              </a:spcAft>
              <a:buClr>
                <a:schemeClr val="accent5"/>
              </a:buClr>
              <a:buSzPts val="100"/>
              <a:buNone/>
              <a:defRPr sz="100">
                <a:solidFill>
                  <a:schemeClr val="accent5"/>
                </a:solidFill>
              </a:defRPr>
            </a:lvl5pPr>
            <a:lvl6pPr lvl="5" rtl="0" algn="r">
              <a:spcBef>
                <a:spcPts val="400"/>
              </a:spcBef>
              <a:spcAft>
                <a:spcPts val="0"/>
              </a:spcAft>
              <a:buClr>
                <a:schemeClr val="accent5"/>
              </a:buClr>
              <a:buSzPts val="100"/>
              <a:buNone/>
              <a:defRPr sz="100">
                <a:solidFill>
                  <a:schemeClr val="accent5"/>
                </a:solidFill>
              </a:defRPr>
            </a:lvl6pPr>
            <a:lvl7pPr lvl="6" rtl="0" algn="r">
              <a:spcBef>
                <a:spcPts val="400"/>
              </a:spcBef>
              <a:spcAft>
                <a:spcPts val="0"/>
              </a:spcAft>
              <a:buClr>
                <a:schemeClr val="accent5"/>
              </a:buClr>
              <a:buSzPts val="100"/>
              <a:buNone/>
              <a:defRPr sz="100">
                <a:solidFill>
                  <a:schemeClr val="accent5"/>
                </a:solidFill>
              </a:defRPr>
            </a:lvl7pPr>
            <a:lvl8pPr lvl="7" rtl="0" algn="r">
              <a:spcBef>
                <a:spcPts val="400"/>
              </a:spcBef>
              <a:spcAft>
                <a:spcPts val="0"/>
              </a:spcAft>
              <a:buClr>
                <a:schemeClr val="accent5"/>
              </a:buClr>
              <a:buSzPts val="100"/>
              <a:buNone/>
              <a:defRPr sz="100">
                <a:solidFill>
                  <a:schemeClr val="accent5"/>
                </a:solidFill>
              </a:defRPr>
            </a:lvl8pPr>
            <a:lvl9pPr lvl="8" rtl="0" algn="r">
              <a:spcBef>
                <a:spcPts val="400"/>
              </a:spcBef>
              <a:spcAft>
                <a:spcPts val="0"/>
              </a:spcAft>
              <a:buClr>
                <a:schemeClr val="accent5"/>
              </a:buClr>
              <a:buSzPts val="100"/>
              <a:buNone/>
              <a:defRPr sz="100">
                <a:solidFill>
                  <a:schemeClr val="accent5"/>
                </a:solidFill>
              </a:defRPr>
            </a:lvl9pPr>
          </a:lstStyle>
          <a:p/>
        </p:txBody>
      </p:sp>
      <p:sp>
        <p:nvSpPr>
          <p:cNvPr id="210" name="Google Shape;210;p11"/>
          <p:cNvSpPr txBox="1"/>
          <p:nvPr>
            <p:ph idx="3" type="subTitle"/>
          </p:nvPr>
        </p:nvSpPr>
        <p:spPr>
          <a:xfrm>
            <a:off x="704850" y="1854325"/>
            <a:ext cx="1381200" cy="142500"/>
          </a:xfrm>
          <a:prstGeom prst="rect">
            <a:avLst/>
          </a:prstGeom>
        </p:spPr>
        <p:txBody>
          <a:bodyPr anchorCtr="0" anchor="ctr" bIns="0" lIns="0" spcFirstLastPara="1" rIns="0" wrap="square" tIns="0">
            <a:noAutofit/>
          </a:bodyPr>
          <a:lstStyle>
            <a:lvl1pPr lvl="0" rtl="0" algn="r">
              <a:spcBef>
                <a:spcPts val="800"/>
              </a:spcBef>
              <a:spcAft>
                <a:spcPts val="0"/>
              </a:spcAft>
              <a:buClr>
                <a:schemeClr val="accent5"/>
              </a:buClr>
              <a:buSzPts val="700"/>
              <a:buNone/>
              <a:defRPr sz="700">
                <a:solidFill>
                  <a:schemeClr val="accent5"/>
                </a:solidFill>
              </a:defRPr>
            </a:lvl1pPr>
            <a:lvl2pPr lvl="1" rtl="0" algn="r">
              <a:spcBef>
                <a:spcPts val="400"/>
              </a:spcBef>
              <a:spcAft>
                <a:spcPts val="0"/>
              </a:spcAft>
              <a:buClr>
                <a:schemeClr val="accent5"/>
              </a:buClr>
              <a:buSzPts val="400"/>
              <a:buNone/>
              <a:defRPr sz="400">
                <a:solidFill>
                  <a:schemeClr val="accent5"/>
                </a:solidFill>
              </a:defRPr>
            </a:lvl2pPr>
            <a:lvl3pPr lvl="2" rtl="0" algn="r">
              <a:spcBef>
                <a:spcPts val="400"/>
              </a:spcBef>
              <a:spcAft>
                <a:spcPts val="0"/>
              </a:spcAft>
              <a:buClr>
                <a:schemeClr val="accent5"/>
              </a:buClr>
              <a:buSzPts val="100"/>
              <a:buNone/>
              <a:defRPr sz="100">
                <a:solidFill>
                  <a:schemeClr val="accent5"/>
                </a:solidFill>
              </a:defRPr>
            </a:lvl3pPr>
            <a:lvl4pPr lvl="3" rtl="0" algn="r">
              <a:spcBef>
                <a:spcPts val="400"/>
              </a:spcBef>
              <a:spcAft>
                <a:spcPts val="0"/>
              </a:spcAft>
              <a:buClr>
                <a:schemeClr val="accent5"/>
              </a:buClr>
              <a:buSzPts val="100"/>
              <a:buNone/>
              <a:defRPr sz="100">
                <a:solidFill>
                  <a:schemeClr val="accent5"/>
                </a:solidFill>
              </a:defRPr>
            </a:lvl4pPr>
            <a:lvl5pPr lvl="4" rtl="0" algn="r">
              <a:spcBef>
                <a:spcPts val="400"/>
              </a:spcBef>
              <a:spcAft>
                <a:spcPts val="0"/>
              </a:spcAft>
              <a:buClr>
                <a:schemeClr val="accent5"/>
              </a:buClr>
              <a:buSzPts val="100"/>
              <a:buNone/>
              <a:defRPr sz="100">
                <a:solidFill>
                  <a:schemeClr val="accent5"/>
                </a:solidFill>
              </a:defRPr>
            </a:lvl5pPr>
            <a:lvl6pPr lvl="5" rtl="0" algn="r">
              <a:spcBef>
                <a:spcPts val="400"/>
              </a:spcBef>
              <a:spcAft>
                <a:spcPts val="0"/>
              </a:spcAft>
              <a:buClr>
                <a:schemeClr val="accent5"/>
              </a:buClr>
              <a:buSzPts val="100"/>
              <a:buNone/>
              <a:defRPr sz="100">
                <a:solidFill>
                  <a:schemeClr val="accent5"/>
                </a:solidFill>
              </a:defRPr>
            </a:lvl6pPr>
            <a:lvl7pPr lvl="6" rtl="0" algn="r">
              <a:spcBef>
                <a:spcPts val="400"/>
              </a:spcBef>
              <a:spcAft>
                <a:spcPts val="0"/>
              </a:spcAft>
              <a:buClr>
                <a:schemeClr val="accent5"/>
              </a:buClr>
              <a:buSzPts val="100"/>
              <a:buNone/>
              <a:defRPr sz="100">
                <a:solidFill>
                  <a:schemeClr val="accent5"/>
                </a:solidFill>
              </a:defRPr>
            </a:lvl7pPr>
            <a:lvl8pPr lvl="7" rtl="0" algn="r">
              <a:spcBef>
                <a:spcPts val="400"/>
              </a:spcBef>
              <a:spcAft>
                <a:spcPts val="0"/>
              </a:spcAft>
              <a:buClr>
                <a:schemeClr val="accent5"/>
              </a:buClr>
              <a:buSzPts val="100"/>
              <a:buNone/>
              <a:defRPr sz="100">
                <a:solidFill>
                  <a:schemeClr val="accent5"/>
                </a:solidFill>
              </a:defRPr>
            </a:lvl8pPr>
            <a:lvl9pPr lvl="8" rtl="0" algn="r">
              <a:spcBef>
                <a:spcPts val="400"/>
              </a:spcBef>
              <a:spcAft>
                <a:spcPts val="0"/>
              </a:spcAft>
              <a:buClr>
                <a:schemeClr val="accent5"/>
              </a:buClr>
              <a:buSzPts val="100"/>
              <a:buNone/>
              <a:defRPr sz="100">
                <a:solidFill>
                  <a:schemeClr val="accent5"/>
                </a:solidFill>
              </a:defRPr>
            </a:lvl9pPr>
          </a:lstStyle>
          <a:p/>
        </p:txBody>
      </p:sp>
      <p:sp>
        <p:nvSpPr>
          <p:cNvPr id="211" name="Google Shape;211;p11"/>
          <p:cNvSpPr txBox="1"/>
          <p:nvPr>
            <p:ph idx="4" type="subTitle"/>
          </p:nvPr>
        </p:nvSpPr>
        <p:spPr>
          <a:xfrm>
            <a:off x="704850" y="2030900"/>
            <a:ext cx="1381200" cy="142500"/>
          </a:xfrm>
          <a:prstGeom prst="rect">
            <a:avLst/>
          </a:prstGeom>
        </p:spPr>
        <p:txBody>
          <a:bodyPr anchorCtr="0" anchor="ctr" bIns="0" lIns="0" spcFirstLastPara="1" rIns="0" wrap="square" tIns="0">
            <a:noAutofit/>
          </a:bodyPr>
          <a:lstStyle>
            <a:lvl1pPr lvl="0" rtl="0" algn="r">
              <a:spcBef>
                <a:spcPts val="800"/>
              </a:spcBef>
              <a:spcAft>
                <a:spcPts val="0"/>
              </a:spcAft>
              <a:buClr>
                <a:schemeClr val="accent5"/>
              </a:buClr>
              <a:buSzPts val="700"/>
              <a:buNone/>
              <a:defRPr sz="700">
                <a:solidFill>
                  <a:schemeClr val="accent5"/>
                </a:solidFill>
              </a:defRPr>
            </a:lvl1pPr>
            <a:lvl2pPr lvl="1" rtl="0" algn="r">
              <a:spcBef>
                <a:spcPts val="400"/>
              </a:spcBef>
              <a:spcAft>
                <a:spcPts val="0"/>
              </a:spcAft>
              <a:buClr>
                <a:schemeClr val="accent5"/>
              </a:buClr>
              <a:buSzPts val="400"/>
              <a:buNone/>
              <a:defRPr sz="400">
                <a:solidFill>
                  <a:schemeClr val="accent5"/>
                </a:solidFill>
              </a:defRPr>
            </a:lvl2pPr>
            <a:lvl3pPr lvl="2" rtl="0" algn="r">
              <a:spcBef>
                <a:spcPts val="400"/>
              </a:spcBef>
              <a:spcAft>
                <a:spcPts val="0"/>
              </a:spcAft>
              <a:buClr>
                <a:schemeClr val="accent5"/>
              </a:buClr>
              <a:buSzPts val="100"/>
              <a:buNone/>
              <a:defRPr sz="100">
                <a:solidFill>
                  <a:schemeClr val="accent5"/>
                </a:solidFill>
              </a:defRPr>
            </a:lvl3pPr>
            <a:lvl4pPr lvl="3" rtl="0" algn="r">
              <a:spcBef>
                <a:spcPts val="400"/>
              </a:spcBef>
              <a:spcAft>
                <a:spcPts val="0"/>
              </a:spcAft>
              <a:buClr>
                <a:schemeClr val="accent5"/>
              </a:buClr>
              <a:buSzPts val="100"/>
              <a:buNone/>
              <a:defRPr sz="100">
                <a:solidFill>
                  <a:schemeClr val="accent5"/>
                </a:solidFill>
              </a:defRPr>
            </a:lvl4pPr>
            <a:lvl5pPr lvl="4" rtl="0" algn="r">
              <a:spcBef>
                <a:spcPts val="400"/>
              </a:spcBef>
              <a:spcAft>
                <a:spcPts val="0"/>
              </a:spcAft>
              <a:buClr>
                <a:schemeClr val="accent5"/>
              </a:buClr>
              <a:buSzPts val="100"/>
              <a:buNone/>
              <a:defRPr sz="100">
                <a:solidFill>
                  <a:schemeClr val="accent5"/>
                </a:solidFill>
              </a:defRPr>
            </a:lvl5pPr>
            <a:lvl6pPr lvl="5" rtl="0" algn="r">
              <a:spcBef>
                <a:spcPts val="400"/>
              </a:spcBef>
              <a:spcAft>
                <a:spcPts val="0"/>
              </a:spcAft>
              <a:buClr>
                <a:schemeClr val="accent5"/>
              </a:buClr>
              <a:buSzPts val="100"/>
              <a:buNone/>
              <a:defRPr sz="100">
                <a:solidFill>
                  <a:schemeClr val="accent5"/>
                </a:solidFill>
              </a:defRPr>
            </a:lvl6pPr>
            <a:lvl7pPr lvl="6" rtl="0" algn="r">
              <a:spcBef>
                <a:spcPts val="400"/>
              </a:spcBef>
              <a:spcAft>
                <a:spcPts val="0"/>
              </a:spcAft>
              <a:buClr>
                <a:schemeClr val="accent5"/>
              </a:buClr>
              <a:buSzPts val="100"/>
              <a:buNone/>
              <a:defRPr sz="100">
                <a:solidFill>
                  <a:schemeClr val="accent5"/>
                </a:solidFill>
              </a:defRPr>
            </a:lvl7pPr>
            <a:lvl8pPr lvl="7" rtl="0" algn="r">
              <a:spcBef>
                <a:spcPts val="400"/>
              </a:spcBef>
              <a:spcAft>
                <a:spcPts val="0"/>
              </a:spcAft>
              <a:buClr>
                <a:schemeClr val="accent5"/>
              </a:buClr>
              <a:buSzPts val="100"/>
              <a:buNone/>
              <a:defRPr sz="100">
                <a:solidFill>
                  <a:schemeClr val="accent5"/>
                </a:solidFill>
              </a:defRPr>
            </a:lvl8pPr>
            <a:lvl9pPr lvl="8" rtl="0" algn="r">
              <a:spcBef>
                <a:spcPts val="400"/>
              </a:spcBef>
              <a:spcAft>
                <a:spcPts val="0"/>
              </a:spcAft>
              <a:buClr>
                <a:schemeClr val="accent5"/>
              </a:buClr>
              <a:buSzPts val="100"/>
              <a:buNone/>
              <a:defRPr sz="100">
                <a:solidFill>
                  <a:schemeClr val="accent5"/>
                </a:solidFill>
              </a:defRPr>
            </a:lvl9pPr>
          </a:lstStyle>
          <a:p/>
        </p:txBody>
      </p:sp>
      <p:sp>
        <p:nvSpPr>
          <p:cNvPr id="212" name="Google Shape;212;p11"/>
          <p:cNvSpPr txBox="1"/>
          <p:nvPr>
            <p:ph idx="5" type="subTitle"/>
          </p:nvPr>
        </p:nvSpPr>
        <p:spPr>
          <a:xfrm>
            <a:off x="704850" y="2207475"/>
            <a:ext cx="1381200" cy="142500"/>
          </a:xfrm>
          <a:prstGeom prst="rect">
            <a:avLst/>
          </a:prstGeom>
          <a:noFill/>
        </p:spPr>
        <p:txBody>
          <a:bodyPr anchorCtr="0" anchor="ctr" bIns="0" lIns="0" spcFirstLastPara="1" rIns="0" wrap="square" tIns="0">
            <a:noAutofit/>
          </a:bodyPr>
          <a:lstStyle>
            <a:lvl1pPr lvl="0" rtl="0" algn="r">
              <a:spcBef>
                <a:spcPts val="800"/>
              </a:spcBef>
              <a:spcAft>
                <a:spcPts val="0"/>
              </a:spcAft>
              <a:buClr>
                <a:schemeClr val="accent5"/>
              </a:buClr>
              <a:buSzPts val="700"/>
              <a:buNone/>
              <a:defRPr sz="700">
                <a:solidFill>
                  <a:schemeClr val="accent5"/>
                </a:solidFill>
              </a:defRPr>
            </a:lvl1pPr>
            <a:lvl2pPr lvl="1" rtl="0" algn="r">
              <a:spcBef>
                <a:spcPts val="400"/>
              </a:spcBef>
              <a:spcAft>
                <a:spcPts val="0"/>
              </a:spcAft>
              <a:buClr>
                <a:schemeClr val="accent5"/>
              </a:buClr>
              <a:buSzPts val="400"/>
              <a:buNone/>
              <a:defRPr sz="400">
                <a:solidFill>
                  <a:schemeClr val="accent5"/>
                </a:solidFill>
              </a:defRPr>
            </a:lvl2pPr>
            <a:lvl3pPr lvl="2" rtl="0" algn="r">
              <a:spcBef>
                <a:spcPts val="400"/>
              </a:spcBef>
              <a:spcAft>
                <a:spcPts val="0"/>
              </a:spcAft>
              <a:buClr>
                <a:schemeClr val="accent5"/>
              </a:buClr>
              <a:buSzPts val="100"/>
              <a:buNone/>
              <a:defRPr sz="100">
                <a:solidFill>
                  <a:schemeClr val="accent5"/>
                </a:solidFill>
              </a:defRPr>
            </a:lvl3pPr>
            <a:lvl4pPr lvl="3" rtl="0" algn="r">
              <a:spcBef>
                <a:spcPts val="400"/>
              </a:spcBef>
              <a:spcAft>
                <a:spcPts val="0"/>
              </a:spcAft>
              <a:buClr>
                <a:schemeClr val="accent5"/>
              </a:buClr>
              <a:buSzPts val="100"/>
              <a:buNone/>
              <a:defRPr sz="100">
                <a:solidFill>
                  <a:schemeClr val="accent5"/>
                </a:solidFill>
              </a:defRPr>
            </a:lvl4pPr>
            <a:lvl5pPr lvl="4" rtl="0" algn="r">
              <a:spcBef>
                <a:spcPts val="400"/>
              </a:spcBef>
              <a:spcAft>
                <a:spcPts val="0"/>
              </a:spcAft>
              <a:buClr>
                <a:schemeClr val="accent5"/>
              </a:buClr>
              <a:buSzPts val="100"/>
              <a:buNone/>
              <a:defRPr sz="100">
                <a:solidFill>
                  <a:schemeClr val="accent5"/>
                </a:solidFill>
              </a:defRPr>
            </a:lvl5pPr>
            <a:lvl6pPr lvl="5" rtl="0" algn="r">
              <a:spcBef>
                <a:spcPts val="400"/>
              </a:spcBef>
              <a:spcAft>
                <a:spcPts val="0"/>
              </a:spcAft>
              <a:buClr>
                <a:schemeClr val="accent5"/>
              </a:buClr>
              <a:buSzPts val="100"/>
              <a:buNone/>
              <a:defRPr sz="100">
                <a:solidFill>
                  <a:schemeClr val="accent5"/>
                </a:solidFill>
              </a:defRPr>
            </a:lvl6pPr>
            <a:lvl7pPr lvl="6" rtl="0" algn="r">
              <a:spcBef>
                <a:spcPts val="400"/>
              </a:spcBef>
              <a:spcAft>
                <a:spcPts val="0"/>
              </a:spcAft>
              <a:buClr>
                <a:schemeClr val="accent5"/>
              </a:buClr>
              <a:buSzPts val="100"/>
              <a:buNone/>
              <a:defRPr sz="100">
                <a:solidFill>
                  <a:schemeClr val="accent5"/>
                </a:solidFill>
              </a:defRPr>
            </a:lvl7pPr>
            <a:lvl8pPr lvl="7" rtl="0" algn="r">
              <a:spcBef>
                <a:spcPts val="400"/>
              </a:spcBef>
              <a:spcAft>
                <a:spcPts val="0"/>
              </a:spcAft>
              <a:buClr>
                <a:schemeClr val="accent5"/>
              </a:buClr>
              <a:buSzPts val="100"/>
              <a:buNone/>
              <a:defRPr sz="100">
                <a:solidFill>
                  <a:schemeClr val="accent5"/>
                </a:solidFill>
              </a:defRPr>
            </a:lvl8pPr>
            <a:lvl9pPr lvl="8" rtl="0" algn="r">
              <a:spcBef>
                <a:spcPts val="400"/>
              </a:spcBef>
              <a:spcAft>
                <a:spcPts val="0"/>
              </a:spcAft>
              <a:buClr>
                <a:schemeClr val="accent5"/>
              </a:buClr>
              <a:buSzPts val="100"/>
              <a:buNone/>
              <a:defRPr sz="100">
                <a:solidFill>
                  <a:schemeClr val="accent5"/>
                </a:solidFill>
              </a:defRPr>
            </a:lvl9pPr>
          </a:lstStyle>
          <a:p/>
        </p:txBody>
      </p:sp>
      <p:sp>
        <p:nvSpPr>
          <p:cNvPr id="213" name="Google Shape;213;p11"/>
          <p:cNvSpPr/>
          <p:nvPr/>
        </p:nvSpPr>
        <p:spPr>
          <a:xfrm>
            <a:off x="3875383" y="2013534"/>
            <a:ext cx="1020300" cy="142500"/>
          </a:xfrm>
          <a:prstGeom prst="rect">
            <a:avLst/>
          </a:prstGeom>
          <a:noFill/>
          <a:ln>
            <a:noFill/>
          </a:ln>
        </p:spPr>
        <p:txBody>
          <a:bodyPr anchorCtr="0" anchor="t" bIns="25700" lIns="0" spcFirstLastPara="1" rIns="0" wrap="square" tIns="25700">
            <a:noAutofit/>
          </a:bodyPr>
          <a:lstStyle/>
          <a:p>
            <a:pPr indent="0" lvl="0" marL="0" marR="0" rtl="0" algn="ctr">
              <a:lnSpc>
                <a:spcPct val="100000"/>
              </a:lnSpc>
              <a:spcBef>
                <a:spcPts val="0"/>
              </a:spcBef>
              <a:spcAft>
                <a:spcPts val="0"/>
              </a:spcAft>
              <a:buClr>
                <a:srgbClr val="000000"/>
              </a:buClr>
              <a:buSzPts val="700"/>
              <a:buFont typeface="Arial"/>
              <a:buNone/>
            </a:pPr>
            <a:r>
              <a:rPr b="1" i="0" lang="en" sz="800" u="none" cap="none" strike="noStrike">
                <a:solidFill>
                  <a:srgbClr val="F9F7F4"/>
                </a:solidFill>
                <a:latin typeface="DM Sans"/>
                <a:ea typeface="DM Sans"/>
                <a:cs typeface="DM Sans"/>
                <a:sym typeface="DM Sans"/>
              </a:rPr>
              <a:t>DATA LAKEHOUSE</a:t>
            </a:r>
            <a:endParaRPr b="1" i="0" sz="800" u="none" cap="none" strike="noStrike">
              <a:solidFill>
                <a:srgbClr val="F9F7F4"/>
              </a:solidFill>
              <a:latin typeface="DM Sans"/>
              <a:ea typeface="DM Sans"/>
              <a:cs typeface="DM Sans"/>
              <a:sym typeface="DM Sans"/>
            </a:endParaRPr>
          </a:p>
        </p:txBody>
      </p:sp>
      <p:sp>
        <p:nvSpPr>
          <p:cNvPr id="214" name="Google Shape;214;p11"/>
          <p:cNvSpPr/>
          <p:nvPr/>
        </p:nvSpPr>
        <p:spPr>
          <a:xfrm>
            <a:off x="3948704" y="2465053"/>
            <a:ext cx="873600" cy="870000"/>
          </a:xfrm>
          <a:prstGeom prst="rect">
            <a:avLst/>
          </a:prstGeom>
          <a:noFill/>
          <a:ln>
            <a:noFill/>
          </a:ln>
        </p:spPr>
        <p:txBody>
          <a:bodyPr anchorCtr="0" anchor="t" bIns="25700" lIns="0" spcFirstLastPara="1" rIns="0" wrap="square" tIns="25700">
            <a:noAutofit/>
          </a:bodyPr>
          <a:lstStyle/>
          <a:p>
            <a:pPr indent="0" lvl="0" marL="0" marR="0" rtl="0" algn="ctr">
              <a:lnSpc>
                <a:spcPct val="115000"/>
              </a:lnSpc>
              <a:spcBef>
                <a:spcPts val="0"/>
              </a:spcBef>
              <a:spcAft>
                <a:spcPts val="0"/>
              </a:spcAft>
              <a:buClr>
                <a:srgbClr val="000000"/>
              </a:buClr>
              <a:buSzPts val="600"/>
              <a:buFont typeface="Arial"/>
              <a:buNone/>
            </a:pPr>
            <a:r>
              <a:t/>
            </a:r>
            <a:endParaRPr sz="800">
              <a:solidFill>
                <a:srgbClr val="1B5162"/>
              </a:solidFill>
              <a:latin typeface="DM Sans Medium"/>
              <a:ea typeface="DM Sans Medium"/>
              <a:cs typeface="DM Sans Medium"/>
              <a:sym typeface="DM Sans Medium"/>
            </a:endParaRPr>
          </a:p>
          <a:p>
            <a:pPr indent="0" lvl="0" marL="0" marR="0" rtl="0" algn="ctr">
              <a:lnSpc>
                <a:spcPct val="115000"/>
              </a:lnSpc>
              <a:spcBef>
                <a:spcPts val="0"/>
              </a:spcBef>
              <a:spcAft>
                <a:spcPts val="0"/>
              </a:spcAft>
              <a:buClr>
                <a:srgbClr val="000000"/>
              </a:buClr>
              <a:buSzPts val="600"/>
              <a:buFont typeface="Arial"/>
              <a:buNone/>
            </a:pPr>
            <a:r>
              <a:t/>
            </a:r>
            <a:endParaRPr sz="8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600"/>
              <a:buFont typeface="Arial"/>
              <a:buNone/>
            </a:pPr>
            <a:r>
              <a:t/>
            </a:r>
            <a:endParaRPr b="0" i="0" sz="800" u="none" cap="none" strike="noStrike">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600"/>
              <a:buFont typeface="Arial"/>
              <a:buNone/>
            </a:pPr>
            <a:r>
              <a:rPr b="0" i="0" lang="en" sz="800" u="none" cap="none" strike="noStrike">
                <a:solidFill>
                  <a:srgbClr val="1B5162"/>
                </a:solidFill>
                <a:latin typeface="DM Sans Medium"/>
                <a:ea typeface="DM Sans Medium"/>
                <a:cs typeface="DM Sans Medium"/>
                <a:sym typeface="DM Sans Medium"/>
              </a:rPr>
              <a:t>Process, manage, and query all of your data.</a:t>
            </a:r>
            <a:endParaRPr b="0" i="0" sz="800" u="none" cap="none" strike="noStrike">
              <a:solidFill>
                <a:srgbClr val="1B5162"/>
              </a:solidFill>
              <a:latin typeface="DM Sans Medium"/>
              <a:ea typeface="DM Sans Medium"/>
              <a:cs typeface="DM Sans Medium"/>
              <a:sym typeface="DM Sans Medium"/>
            </a:endParaRPr>
          </a:p>
        </p:txBody>
      </p:sp>
      <p:pic>
        <p:nvPicPr>
          <p:cNvPr id="215" name="Google Shape;215;p11"/>
          <p:cNvPicPr preferRelativeResize="0"/>
          <p:nvPr/>
        </p:nvPicPr>
        <p:blipFill rotWithShape="1">
          <a:blip r:embed="rId3">
            <a:alphaModFix/>
          </a:blip>
          <a:srcRect b="0" l="0" r="0" t="0"/>
          <a:stretch/>
        </p:blipFill>
        <p:spPr>
          <a:xfrm>
            <a:off x="4200479" y="1458462"/>
            <a:ext cx="395860" cy="395860"/>
          </a:xfrm>
          <a:prstGeom prst="rect">
            <a:avLst/>
          </a:prstGeom>
          <a:noFill/>
          <a:ln>
            <a:noFill/>
          </a:ln>
        </p:spPr>
      </p:pic>
      <p:cxnSp>
        <p:nvCxnSpPr>
          <p:cNvPr id="216" name="Google Shape;216;p11"/>
          <p:cNvCxnSpPr/>
          <p:nvPr/>
        </p:nvCxnSpPr>
        <p:spPr>
          <a:xfrm>
            <a:off x="2439825" y="1749007"/>
            <a:ext cx="1172400" cy="0"/>
          </a:xfrm>
          <a:prstGeom prst="straightConnector1">
            <a:avLst/>
          </a:prstGeom>
          <a:noFill/>
          <a:ln cap="flat" cmpd="sng" w="9525">
            <a:solidFill>
              <a:schemeClr val="accent5"/>
            </a:solidFill>
            <a:prstDash val="solid"/>
            <a:round/>
            <a:headEnd len="sm" w="sm" type="none"/>
            <a:tailEnd len="med" w="med" type="stealth"/>
          </a:ln>
        </p:spPr>
      </p:cxnSp>
      <p:cxnSp>
        <p:nvCxnSpPr>
          <p:cNvPr id="217" name="Google Shape;217;p11"/>
          <p:cNvCxnSpPr/>
          <p:nvPr/>
        </p:nvCxnSpPr>
        <p:spPr>
          <a:xfrm>
            <a:off x="2439825" y="1925564"/>
            <a:ext cx="1172400" cy="0"/>
          </a:xfrm>
          <a:prstGeom prst="straightConnector1">
            <a:avLst/>
          </a:prstGeom>
          <a:noFill/>
          <a:ln cap="flat" cmpd="sng" w="9525">
            <a:solidFill>
              <a:schemeClr val="accent5"/>
            </a:solidFill>
            <a:prstDash val="solid"/>
            <a:round/>
            <a:headEnd len="sm" w="sm" type="none"/>
            <a:tailEnd len="med" w="med" type="stealth"/>
          </a:ln>
        </p:spPr>
      </p:cxnSp>
      <p:cxnSp>
        <p:nvCxnSpPr>
          <p:cNvPr id="218" name="Google Shape;218;p11"/>
          <p:cNvCxnSpPr/>
          <p:nvPr/>
        </p:nvCxnSpPr>
        <p:spPr>
          <a:xfrm>
            <a:off x="2439825" y="2102146"/>
            <a:ext cx="1172400" cy="0"/>
          </a:xfrm>
          <a:prstGeom prst="straightConnector1">
            <a:avLst/>
          </a:prstGeom>
          <a:noFill/>
          <a:ln cap="flat" cmpd="sng" w="9525">
            <a:solidFill>
              <a:schemeClr val="accent5"/>
            </a:solidFill>
            <a:prstDash val="solid"/>
            <a:round/>
            <a:headEnd len="sm" w="sm" type="none"/>
            <a:tailEnd len="med" w="med" type="stealth"/>
          </a:ln>
        </p:spPr>
      </p:cxnSp>
      <p:cxnSp>
        <p:nvCxnSpPr>
          <p:cNvPr id="219" name="Google Shape;219;p11"/>
          <p:cNvCxnSpPr/>
          <p:nvPr/>
        </p:nvCxnSpPr>
        <p:spPr>
          <a:xfrm>
            <a:off x="2439825" y="2278729"/>
            <a:ext cx="1172400" cy="0"/>
          </a:xfrm>
          <a:prstGeom prst="straightConnector1">
            <a:avLst/>
          </a:prstGeom>
          <a:noFill/>
          <a:ln cap="flat" cmpd="sng" w="9525">
            <a:solidFill>
              <a:schemeClr val="accent5"/>
            </a:solidFill>
            <a:prstDash val="solid"/>
            <a:round/>
            <a:headEnd len="sm" w="sm" type="none"/>
            <a:tailEnd len="med" w="med" type="stealth"/>
          </a:ln>
        </p:spPr>
      </p:cxnSp>
      <p:cxnSp>
        <p:nvCxnSpPr>
          <p:cNvPr id="220" name="Google Shape;220;p11"/>
          <p:cNvCxnSpPr/>
          <p:nvPr/>
        </p:nvCxnSpPr>
        <p:spPr>
          <a:xfrm>
            <a:off x="2439825" y="2455311"/>
            <a:ext cx="1172400" cy="0"/>
          </a:xfrm>
          <a:prstGeom prst="straightConnector1">
            <a:avLst/>
          </a:prstGeom>
          <a:noFill/>
          <a:ln cap="flat" cmpd="sng" w="9525">
            <a:solidFill>
              <a:schemeClr val="accent5"/>
            </a:solidFill>
            <a:prstDash val="solid"/>
            <a:round/>
            <a:headEnd len="sm" w="sm" type="none"/>
            <a:tailEnd len="med" w="med" type="stealth"/>
          </a:ln>
        </p:spPr>
      </p:cxnSp>
      <p:cxnSp>
        <p:nvCxnSpPr>
          <p:cNvPr id="221" name="Google Shape;221;p11"/>
          <p:cNvCxnSpPr/>
          <p:nvPr/>
        </p:nvCxnSpPr>
        <p:spPr>
          <a:xfrm>
            <a:off x="2439825" y="2631868"/>
            <a:ext cx="1172400" cy="0"/>
          </a:xfrm>
          <a:prstGeom prst="straightConnector1">
            <a:avLst/>
          </a:prstGeom>
          <a:noFill/>
          <a:ln cap="flat" cmpd="sng" w="9525">
            <a:solidFill>
              <a:schemeClr val="accent5"/>
            </a:solidFill>
            <a:prstDash val="solid"/>
            <a:round/>
            <a:headEnd len="sm" w="sm" type="none"/>
            <a:tailEnd len="med" w="med" type="stealth"/>
          </a:ln>
        </p:spPr>
      </p:cxnSp>
      <p:grpSp>
        <p:nvGrpSpPr>
          <p:cNvPr id="222" name="Google Shape;222;p11"/>
          <p:cNvGrpSpPr/>
          <p:nvPr/>
        </p:nvGrpSpPr>
        <p:grpSpPr>
          <a:xfrm>
            <a:off x="6542324" y="164385"/>
            <a:ext cx="2353243" cy="212029"/>
            <a:chOff x="11579225" y="6464846"/>
            <a:chExt cx="4627813" cy="395724"/>
          </a:xfrm>
        </p:grpSpPr>
        <p:pic>
          <p:nvPicPr>
            <p:cNvPr descr="A picture containing flower&#10;&#10;Description automatically generated" id="223" name="Google Shape;223;p11"/>
            <p:cNvPicPr preferRelativeResize="0"/>
            <p:nvPr/>
          </p:nvPicPr>
          <p:blipFill rotWithShape="1">
            <a:blip r:embed="rId4">
              <a:alphaModFix/>
            </a:blip>
            <a:srcRect b="0" l="0" r="0" t="0"/>
            <a:stretch/>
          </p:blipFill>
          <p:spPr>
            <a:xfrm>
              <a:off x="13603976" y="6464846"/>
              <a:ext cx="661605" cy="395724"/>
            </a:xfrm>
            <a:prstGeom prst="rect">
              <a:avLst/>
            </a:prstGeom>
            <a:noFill/>
            <a:ln>
              <a:noFill/>
            </a:ln>
          </p:spPr>
        </p:pic>
        <p:pic>
          <p:nvPicPr>
            <p:cNvPr descr="A picture containing drawing, food&#10;&#10;Description automatically generated" id="224" name="Google Shape;224;p11"/>
            <p:cNvPicPr preferRelativeResize="0"/>
            <p:nvPr/>
          </p:nvPicPr>
          <p:blipFill rotWithShape="1">
            <a:blip r:embed="rId5">
              <a:alphaModFix/>
            </a:blip>
            <a:srcRect b="0" l="0" r="0" t="0"/>
            <a:stretch/>
          </p:blipFill>
          <p:spPr>
            <a:xfrm>
              <a:off x="11579225" y="6509315"/>
              <a:ext cx="1564158" cy="223739"/>
            </a:xfrm>
            <a:prstGeom prst="rect">
              <a:avLst/>
            </a:prstGeom>
            <a:noFill/>
            <a:ln>
              <a:noFill/>
            </a:ln>
          </p:spPr>
        </p:pic>
        <p:pic>
          <p:nvPicPr>
            <p:cNvPr id="225" name="Google Shape;225;p11"/>
            <p:cNvPicPr preferRelativeResize="0"/>
            <p:nvPr/>
          </p:nvPicPr>
          <p:blipFill rotWithShape="1">
            <a:blip r:embed="rId6">
              <a:alphaModFix/>
            </a:blip>
            <a:srcRect b="0" l="0" r="0" t="0"/>
            <a:stretch/>
          </p:blipFill>
          <p:spPr>
            <a:xfrm>
              <a:off x="14834458" y="6500317"/>
              <a:ext cx="1372580" cy="241734"/>
            </a:xfrm>
            <a:prstGeom prst="rect">
              <a:avLst/>
            </a:prstGeom>
            <a:noFill/>
            <a:ln>
              <a:noFill/>
            </a:ln>
          </p:spPr>
        </p:pic>
      </p:grpSp>
      <p:sp>
        <p:nvSpPr>
          <p:cNvPr id="226" name="Google Shape;226;p11"/>
          <p:cNvSpPr txBox="1"/>
          <p:nvPr>
            <p:ph idx="6" type="subTitle"/>
          </p:nvPr>
        </p:nvSpPr>
        <p:spPr>
          <a:xfrm>
            <a:off x="704850" y="2384050"/>
            <a:ext cx="1381200" cy="142500"/>
          </a:xfrm>
          <a:prstGeom prst="rect">
            <a:avLst/>
          </a:prstGeom>
        </p:spPr>
        <p:txBody>
          <a:bodyPr anchorCtr="0" anchor="ctr" bIns="0" lIns="0" spcFirstLastPara="1" rIns="0" wrap="square" tIns="0">
            <a:noAutofit/>
          </a:bodyPr>
          <a:lstStyle>
            <a:lvl1pPr lvl="0" rtl="0" algn="r">
              <a:spcBef>
                <a:spcPts val="800"/>
              </a:spcBef>
              <a:spcAft>
                <a:spcPts val="0"/>
              </a:spcAft>
              <a:buClr>
                <a:schemeClr val="accent5"/>
              </a:buClr>
              <a:buSzPts val="700"/>
              <a:buNone/>
              <a:defRPr sz="700">
                <a:solidFill>
                  <a:schemeClr val="accent5"/>
                </a:solidFill>
              </a:defRPr>
            </a:lvl1pPr>
            <a:lvl2pPr lvl="1" rtl="0" algn="r">
              <a:spcBef>
                <a:spcPts val="400"/>
              </a:spcBef>
              <a:spcAft>
                <a:spcPts val="0"/>
              </a:spcAft>
              <a:buClr>
                <a:schemeClr val="accent5"/>
              </a:buClr>
              <a:buSzPts val="400"/>
              <a:buNone/>
              <a:defRPr sz="400">
                <a:solidFill>
                  <a:schemeClr val="accent5"/>
                </a:solidFill>
              </a:defRPr>
            </a:lvl2pPr>
            <a:lvl3pPr lvl="2" rtl="0" algn="r">
              <a:spcBef>
                <a:spcPts val="400"/>
              </a:spcBef>
              <a:spcAft>
                <a:spcPts val="0"/>
              </a:spcAft>
              <a:buClr>
                <a:schemeClr val="accent5"/>
              </a:buClr>
              <a:buSzPts val="100"/>
              <a:buNone/>
              <a:defRPr sz="100">
                <a:solidFill>
                  <a:schemeClr val="accent5"/>
                </a:solidFill>
              </a:defRPr>
            </a:lvl3pPr>
            <a:lvl4pPr lvl="3" rtl="0" algn="r">
              <a:spcBef>
                <a:spcPts val="400"/>
              </a:spcBef>
              <a:spcAft>
                <a:spcPts val="0"/>
              </a:spcAft>
              <a:buClr>
                <a:schemeClr val="accent5"/>
              </a:buClr>
              <a:buSzPts val="100"/>
              <a:buNone/>
              <a:defRPr sz="100">
                <a:solidFill>
                  <a:schemeClr val="accent5"/>
                </a:solidFill>
              </a:defRPr>
            </a:lvl4pPr>
            <a:lvl5pPr lvl="4" rtl="0" algn="r">
              <a:spcBef>
                <a:spcPts val="400"/>
              </a:spcBef>
              <a:spcAft>
                <a:spcPts val="0"/>
              </a:spcAft>
              <a:buClr>
                <a:schemeClr val="accent5"/>
              </a:buClr>
              <a:buSzPts val="100"/>
              <a:buNone/>
              <a:defRPr sz="100">
                <a:solidFill>
                  <a:schemeClr val="accent5"/>
                </a:solidFill>
              </a:defRPr>
            </a:lvl5pPr>
            <a:lvl6pPr lvl="5" rtl="0" algn="r">
              <a:spcBef>
                <a:spcPts val="400"/>
              </a:spcBef>
              <a:spcAft>
                <a:spcPts val="0"/>
              </a:spcAft>
              <a:buClr>
                <a:schemeClr val="accent5"/>
              </a:buClr>
              <a:buSzPts val="100"/>
              <a:buNone/>
              <a:defRPr sz="100">
                <a:solidFill>
                  <a:schemeClr val="accent5"/>
                </a:solidFill>
              </a:defRPr>
            </a:lvl6pPr>
            <a:lvl7pPr lvl="6" rtl="0" algn="r">
              <a:spcBef>
                <a:spcPts val="400"/>
              </a:spcBef>
              <a:spcAft>
                <a:spcPts val="0"/>
              </a:spcAft>
              <a:buClr>
                <a:schemeClr val="accent5"/>
              </a:buClr>
              <a:buSzPts val="100"/>
              <a:buNone/>
              <a:defRPr sz="100">
                <a:solidFill>
                  <a:schemeClr val="accent5"/>
                </a:solidFill>
              </a:defRPr>
            </a:lvl7pPr>
            <a:lvl8pPr lvl="7" rtl="0" algn="r">
              <a:spcBef>
                <a:spcPts val="400"/>
              </a:spcBef>
              <a:spcAft>
                <a:spcPts val="0"/>
              </a:spcAft>
              <a:buClr>
                <a:schemeClr val="accent5"/>
              </a:buClr>
              <a:buSzPts val="100"/>
              <a:buNone/>
              <a:defRPr sz="100">
                <a:solidFill>
                  <a:schemeClr val="accent5"/>
                </a:solidFill>
              </a:defRPr>
            </a:lvl8pPr>
            <a:lvl9pPr lvl="8" rtl="0" algn="r">
              <a:spcBef>
                <a:spcPts val="400"/>
              </a:spcBef>
              <a:spcAft>
                <a:spcPts val="0"/>
              </a:spcAft>
              <a:buClr>
                <a:schemeClr val="accent5"/>
              </a:buClr>
              <a:buSzPts val="100"/>
              <a:buNone/>
              <a:defRPr sz="100">
                <a:solidFill>
                  <a:schemeClr val="accent5"/>
                </a:solidFill>
              </a:defRPr>
            </a:lvl9pPr>
          </a:lstStyle>
          <a:p/>
        </p:txBody>
      </p:sp>
      <p:sp>
        <p:nvSpPr>
          <p:cNvPr id="227" name="Google Shape;227;p11"/>
          <p:cNvSpPr txBox="1"/>
          <p:nvPr>
            <p:ph idx="7" type="subTitle"/>
          </p:nvPr>
        </p:nvSpPr>
        <p:spPr>
          <a:xfrm>
            <a:off x="704850" y="2560625"/>
            <a:ext cx="1381200" cy="142500"/>
          </a:xfrm>
          <a:prstGeom prst="rect">
            <a:avLst/>
          </a:prstGeom>
        </p:spPr>
        <p:txBody>
          <a:bodyPr anchorCtr="0" anchor="ctr" bIns="0" lIns="0" spcFirstLastPara="1" rIns="0" wrap="square" tIns="0">
            <a:noAutofit/>
          </a:bodyPr>
          <a:lstStyle>
            <a:lvl1pPr lvl="0" rtl="0" algn="r">
              <a:spcBef>
                <a:spcPts val="800"/>
              </a:spcBef>
              <a:spcAft>
                <a:spcPts val="0"/>
              </a:spcAft>
              <a:buClr>
                <a:schemeClr val="accent5"/>
              </a:buClr>
              <a:buSzPts val="700"/>
              <a:buNone/>
              <a:defRPr sz="700">
                <a:solidFill>
                  <a:schemeClr val="accent5"/>
                </a:solidFill>
              </a:defRPr>
            </a:lvl1pPr>
            <a:lvl2pPr lvl="1" rtl="0" algn="r">
              <a:spcBef>
                <a:spcPts val="400"/>
              </a:spcBef>
              <a:spcAft>
                <a:spcPts val="0"/>
              </a:spcAft>
              <a:buClr>
                <a:schemeClr val="accent5"/>
              </a:buClr>
              <a:buSzPts val="400"/>
              <a:buNone/>
              <a:defRPr sz="400">
                <a:solidFill>
                  <a:schemeClr val="accent5"/>
                </a:solidFill>
              </a:defRPr>
            </a:lvl2pPr>
            <a:lvl3pPr lvl="2" rtl="0" algn="r">
              <a:spcBef>
                <a:spcPts val="400"/>
              </a:spcBef>
              <a:spcAft>
                <a:spcPts val="0"/>
              </a:spcAft>
              <a:buClr>
                <a:schemeClr val="accent5"/>
              </a:buClr>
              <a:buSzPts val="100"/>
              <a:buNone/>
              <a:defRPr sz="100">
                <a:solidFill>
                  <a:schemeClr val="accent5"/>
                </a:solidFill>
              </a:defRPr>
            </a:lvl3pPr>
            <a:lvl4pPr lvl="3" rtl="0" algn="r">
              <a:spcBef>
                <a:spcPts val="400"/>
              </a:spcBef>
              <a:spcAft>
                <a:spcPts val="0"/>
              </a:spcAft>
              <a:buClr>
                <a:schemeClr val="accent5"/>
              </a:buClr>
              <a:buSzPts val="100"/>
              <a:buNone/>
              <a:defRPr sz="100">
                <a:solidFill>
                  <a:schemeClr val="accent5"/>
                </a:solidFill>
              </a:defRPr>
            </a:lvl4pPr>
            <a:lvl5pPr lvl="4" rtl="0" algn="r">
              <a:spcBef>
                <a:spcPts val="400"/>
              </a:spcBef>
              <a:spcAft>
                <a:spcPts val="0"/>
              </a:spcAft>
              <a:buClr>
                <a:schemeClr val="accent5"/>
              </a:buClr>
              <a:buSzPts val="100"/>
              <a:buNone/>
              <a:defRPr sz="100">
                <a:solidFill>
                  <a:schemeClr val="accent5"/>
                </a:solidFill>
              </a:defRPr>
            </a:lvl5pPr>
            <a:lvl6pPr lvl="5" rtl="0" algn="r">
              <a:spcBef>
                <a:spcPts val="400"/>
              </a:spcBef>
              <a:spcAft>
                <a:spcPts val="0"/>
              </a:spcAft>
              <a:buClr>
                <a:schemeClr val="accent5"/>
              </a:buClr>
              <a:buSzPts val="100"/>
              <a:buNone/>
              <a:defRPr sz="100">
                <a:solidFill>
                  <a:schemeClr val="accent5"/>
                </a:solidFill>
              </a:defRPr>
            </a:lvl6pPr>
            <a:lvl7pPr lvl="6" rtl="0" algn="r">
              <a:spcBef>
                <a:spcPts val="400"/>
              </a:spcBef>
              <a:spcAft>
                <a:spcPts val="0"/>
              </a:spcAft>
              <a:buClr>
                <a:schemeClr val="accent5"/>
              </a:buClr>
              <a:buSzPts val="100"/>
              <a:buNone/>
              <a:defRPr sz="100">
                <a:solidFill>
                  <a:schemeClr val="accent5"/>
                </a:solidFill>
              </a:defRPr>
            </a:lvl7pPr>
            <a:lvl8pPr lvl="7" rtl="0" algn="r">
              <a:spcBef>
                <a:spcPts val="400"/>
              </a:spcBef>
              <a:spcAft>
                <a:spcPts val="0"/>
              </a:spcAft>
              <a:buClr>
                <a:schemeClr val="accent5"/>
              </a:buClr>
              <a:buSzPts val="100"/>
              <a:buNone/>
              <a:defRPr sz="100">
                <a:solidFill>
                  <a:schemeClr val="accent5"/>
                </a:solidFill>
              </a:defRPr>
            </a:lvl8pPr>
            <a:lvl9pPr lvl="8" rtl="0" algn="r">
              <a:spcBef>
                <a:spcPts val="400"/>
              </a:spcBef>
              <a:spcAft>
                <a:spcPts val="0"/>
              </a:spcAft>
              <a:buClr>
                <a:schemeClr val="accent5"/>
              </a:buClr>
              <a:buSzPts val="100"/>
              <a:buNone/>
              <a:defRPr sz="100">
                <a:solidFill>
                  <a:schemeClr val="accent5"/>
                </a:solidFill>
              </a:defRPr>
            </a:lvl9pPr>
          </a:lstStyle>
          <a:p/>
        </p:txBody>
      </p:sp>
      <p:sp>
        <p:nvSpPr>
          <p:cNvPr id="228" name="Google Shape;228;p11"/>
          <p:cNvSpPr txBox="1"/>
          <p:nvPr>
            <p:ph idx="8" type="subTitle"/>
          </p:nvPr>
        </p:nvSpPr>
        <p:spPr>
          <a:xfrm>
            <a:off x="704850" y="2737200"/>
            <a:ext cx="1381200" cy="142500"/>
          </a:xfrm>
          <a:prstGeom prst="rect">
            <a:avLst/>
          </a:prstGeom>
        </p:spPr>
        <p:txBody>
          <a:bodyPr anchorCtr="0" anchor="ctr" bIns="0" lIns="0" spcFirstLastPara="1" rIns="0" wrap="square" tIns="0">
            <a:noAutofit/>
          </a:bodyPr>
          <a:lstStyle>
            <a:lvl1pPr lvl="0" rtl="0" algn="r">
              <a:spcBef>
                <a:spcPts val="800"/>
              </a:spcBef>
              <a:spcAft>
                <a:spcPts val="0"/>
              </a:spcAft>
              <a:buClr>
                <a:schemeClr val="accent5"/>
              </a:buClr>
              <a:buSzPts val="700"/>
              <a:buNone/>
              <a:defRPr sz="700">
                <a:solidFill>
                  <a:schemeClr val="accent5"/>
                </a:solidFill>
              </a:defRPr>
            </a:lvl1pPr>
            <a:lvl2pPr lvl="1" rtl="0" algn="r">
              <a:spcBef>
                <a:spcPts val="400"/>
              </a:spcBef>
              <a:spcAft>
                <a:spcPts val="0"/>
              </a:spcAft>
              <a:buClr>
                <a:schemeClr val="accent5"/>
              </a:buClr>
              <a:buSzPts val="400"/>
              <a:buNone/>
              <a:defRPr sz="400">
                <a:solidFill>
                  <a:schemeClr val="accent5"/>
                </a:solidFill>
              </a:defRPr>
            </a:lvl2pPr>
            <a:lvl3pPr lvl="2" rtl="0" algn="r">
              <a:spcBef>
                <a:spcPts val="400"/>
              </a:spcBef>
              <a:spcAft>
                <a:spcPts val="0"/>
              </a:spcAft>
              <a:buClr>
                <a:schemeClr val="accent5"/>
              </a:buClr>
              <a:buSzPts val="100"/>
              <a:buNone/>
              <a:defRPr sz="100">
                <a:solidFill>
                  <a:schemeClr val="accent5"/>
                </a:solidFill>
              </a:defRPr>
            </a:lvl3pPr>
            <a:lvl4pPr lvl="3" rtl="0" algn="r">
              <a:spcBef>
                <a:spcPts val="400"/>
              </a:spcBef>
              <a:spcAft>
                <a:spcPts val="0"/>
              </a:spcAft>
              <a:buClr>
                <a:schemeClr val="accent5"/>
              </a:buClr>
              <a:buSzPts val="100"/>
              <a:buNone/>
              <a:defRPr sz="100">
                <a:solidFill>
                  <a:schemeClr val="accent5"/>
                </a:solidFill>
              </a:defRPr>
            </a:lvl4pPr>
            <a:lvl5pPr lvl="4" rtl="0" algn="r">
              <a:spcBef>
                <a:spcPts val="400"/>
              </a:spcBef>
              <a:spcAft>
                <a:spcPts val="0"/>
              </a:spcAft>
              <a:buClr>
                <a:schemeClr val="accent5"/>
              </a:buClr>
              <a:buSzPts val="100"/>
              <a:buNone/>
              <a:defRPr sz="100">
                <a:solidFill>
                  <a:schemeClr val="accent5"/>
                </a:solidFill>
              </a:defRPr>
            </a:lvl5pPr>
            <a:lvl6pPr lvl="5" rtl="0" algn="r">
              <a:spcBef>
                <a:spcPts val="400"/>
              </a:spcBef>
              <a:spcAft>
                <a:spcPts val="0"/>
              </a:spcAft>
              <a:buClr>
                <a:schemeClr val="accent5"/>
              </a:buClr>
              <a:buSzPts val="100"/>
              <a:buNone/>
              <a:defRPr sz="100">
                <a:solidFill>
                  <a:schemeClr val="accent5"/>
                </a:solidFill>
              </a:defRPr>
            </a:lvl6pPr>
            <a:lvl7pPr lvl="6" rtl="0" algn="r">
              <a:spcBef>
                <a:spcPts val="400"/>
              </a:spcBef>
              <a:spcAft>
                <a:spcPts val="0"/>
              </a:spcAft>
              <a:buClr>
                <a:schemeClr val="accent5"/>
              </a:buClr>
              <a:buSzPts val="100"/>
              <a:buNone/>
              <a:defRPr sz="100">
                <a:solidFill>
                  <a:schemeClr val="accent5"/>
                </a:solidFill>
              </a:defRPr>
            </a:lvl7pPr>
            <a:lvl8pPr lvl="7" rtl="0" algn="r">
              <a:spcBef>
                <a:spcPts val="400"/>
              </a:spcBef>
              <a:spcAft>
                <a:spcPts val="0"/>
              </a:spcAft>
              <a:buClr>
                <a:schemeClr val="accent5"/>
              </a:buClr>
              <a:buSzPts val="100"/>
              <a:buNone/>
              <a:defRPr sz="100">
                <a:solidFill>
                  <a:schemeClr val="accent5"/>
                </a:solidFill>
              </a:defRPr>
            </a:lvl8pPr>
            <a:lvl9pPr lvl="8" rtl="0" algn="r">
              <a:spcBef>
                <a:spcPts val="400"/>
              </a:spcBef>
              <a:spcAft>
                <a:spcPts val="0"/>
              </a:spcAft>
              <a:buClr>
                <a:schemeClr val="accent5"/>
              </a:buClr>
              <a:buSzPts val="100"/>
              <a:buNone/>
              <a:defRPr sz="100">
                <a:solidFill>
                  <a:schemeClr val="accent5"/>
                </a:solidFill>
              </a:defRPr>
            </a:lvl9pPr>
          </a:lstStyle>
          <a:p/>
        </p:txBody>
      </p:sp>
      <p:sp>
        <p:nvSpPr>
          <p:cNvPr id="229" name="Google Shape;229;p11"/>
          <p:cNvSpPr txBox="1"/>
          <p:nvPr>
            <p:ph idx="9" type="subTitle"/>
          </p:nvPr>
        </p:nvSpPr>
        <p:spPr>
          <a:xfrm>
            <a:off x="704850" y="2913775"/>
            <a:ext cx="1381200" cy="142500"/>
          </a:xfrm>
          <a:prstGeom prst="rect">
            <a:avLst/>
          </a:prstGeom>
          <a:noFill/>
        </p:spPr>
        <p:txBody>
          <a:bodyPr anchorCtr="0" anchor="ctr" bIns="0" lIns="0" spcFirstLastPara="1" rIns="0" wrap="square" tIns="0">
            <a:noAutofit/>
          </a:bodyPr>
          <a:lstStyle>
            <a:lvl1pPr lvl="0" rtl="0" algn="r">
              <a:spcBef>
                <a:spcPts val="800"/>
              </a:spcBef>
              <a:spcAft>
                <a:spcPts val="0"/>
              </a:spcAft>
              <a:buClr>
                <a:schemeClr val="accent5"/>
              </a:buClr>
              <a:buSzPts val="700"/>
              <a:buNone/>
              <a:defRPr sz="700">
                <a:solidFill>
                  <a:schemeClr val="accent5"/>
                </a:solidFill>
              </a:defRPr>
            </a:lvl1pPr>
            <a:lvl2pPr lvl="1" rtl="0" algn="r">
              <a:spcBef>
                <a:spcPts val="400"/>
              </a:spcBef>
              <a:spcAft>
                <a:spcPts val="0"/>
              </a:spcAft>
              <a:buClr>
                <a:schemeClr val="accent5"/>
              </a:buClr>
              <a:buSzPts val="400"/>
              <a:buNone/>
              <a:defRPr sz="400">
                <a:solidFill>
                  <a:schemeClr val="accent5"/>
                </a:solidFill>
              </a:defRPr>
            </a:lvl2pPr>
            <a:lvl3pPr lvl="2" rtl="0" algn="r">
              <a:spcBef>
                <a:spcPts val="400"/>
              </a:spcBef>
              <a:spcAft>
                <a:spcPts val="0"/>
              </a:spcAft>
              <a:buClr>
                <a:schemeClr val="accent5"/>
              </a:buClr>
              <a:buSzPts val="100"/>
              <a:buNone/>
              <a:defRPr sz="100">
                <a:solidFill>
                  <a:schemeClr val="accent5"/>
                </a:solidFill>
              </a:defRPr>
            </a:lvl3pPr>
            <a:lvl4pPr lvl="3" rtl="0" algn="r">
              <a:spcBef>
                <a:spcPts val="400"/>
              </a:spcBef>
              <a:spcAft>
                <a:spcPts val="0"/>
              </a:spcAft>
              <a:buClr>
                <a:schemeClr val="accent5"/>
              </a:buClr>
              <a:buSzPts val="100"/>
              <a:buNone/>
              <a:defRPr sz="100">
                <a:solidFill>
                  <a:schemeClr val="accent5"/>
                </a:solidFill>
              </a:defRPr>
            </a:lvl4pPr>
            <a:lvl5pPr lvl="4" rtl="0" algn="r">
              <a:spcBef>
                <a:spcPts val="400"/>
              </a:spcBef>
              <a:spcAft>
                <a:spcPts val="0"/>
              </a:spcAft>
              <a:buClr>
                <a:schemeClr val="accent5"/>
              </a:buClr>
              <a:buSzPts val="100"/>
              <a:buNone/>
              <a:defRPr sz="100">
                <a:solidFill>
                  <a:schemeClr val="accent5"/>
                </a:solidFill>
              </a:defRPr>
            </a:lvl5pPr>
            <a:lvl6pPr lvl="5" rtl="0" algn="r">
              <a:spcBef>
                <a:spcPts val="400"/>
              </a:spcBef>
              <a:spcAft>
                <a:spcPts val="0"/>
              </a:spcAft>
              <a:buClr>
                <a:schemeClr val="accent5"/>
              </a:buClr>
              <a:buSzPts val="100"/>
              <a:buNone/>
              <a:defRPr sz="100">
                <a:solidFill>
                  <a:schemeClr val="accent5"/>
                </a:solidFill>
              </a:defRPr>
            </a:lvl6pPr>
            <a:lvl7pPr lvl="6" rtl="0" algn="r">
              <a:spcBef>
                <a:spcPts val="400"/>
              </a:spcBef>
              <a:spcAft>
                <a:spcPts val="0"/>
              </a:spcAft>
              <a:buClr>
                <a:schemeClr val="accent5"/>
              </a:buClr>
              <a:buSzPts val="100"/>
              <a:buNone/>
              <a:defRPr sz="100">
                <a:solidFill>
                  <a:schemeClr val="accent5"/>
                </a:solidFill>
              </a:defRPr>
            </a:lvl7pPr>
            <a:lvl8pPr lvl="7" rtl="0" algn="r">
              <a:spcBef>
                <a:spcPts val="400"/>
              </a:spcBef>
              <a:spcAft>
                <a:spcPts val="0"/>
              </a:spcAft>
              <a:buClr>
                <a:schemeClr val="accent5"/>
              </a:buClr>
              <a:buSzPts val="100"/>
              <a:buNone/>
              <a:defRPr sz="100">
                <a:solidFill>
                  <a:schemeClr val="accent5"/>
                </a:solidFill>
              </a:defRPr>
            </a:lvl8pPr>
            <a:lvl9pPr lvl="8" rtl="0" algn="r">
              <a:spcBef>
                <a:spcPts val="400"/>
              </a:spcBef>
              <a:spcAft>
                <a:spcPts val="0"/>
              </a:spcAft>
              <a:buClr>
                <a:schemeClr val="accent5"/>
              </a:buClr>
              <a:buSzPts val="100"/>
              <a:buNone/>
              <a:defRPr sz="100">
                <a:solidFill>
                  <a:schemeClr val="accent5"/>
                </a:solidFill>
              </a:defRPr>
            </a:lvl9pPr>
          </a:lstStyle>
          <a:p/>
        </p:txBody>
      </p:sp>
      <p:cxnSp>
        <p:nvCxnSpPr>
          <p:cNvPr id="230" name="Google Shape;230;p11"/>
          <p:cNvCxnSpPr/>
          <p:nvPr/>
        </p:nvCxnSpPr>
        <p:spPr>
          <a:xfrm>
            <a:off x="2439825" y="2808443"/>
            <a:ext cx="1172400" cy="0"/>
          </a:xfrm>
          <a:prstGeom prst="straightConnector1">
            <a:avLst/>
          </a:prstGeom>
          <a:noFill/>
          <a:ln cap="flat" cmpd="sng" w="9525">
            <a:solidFill>
              <a:schemeClr val="accent5"/>
            </a:solidFill>
            <a:prstDash val="solid"/>
            <a:round/>
            <a:headEnd len="sm" w="sm" type="none"/>
            <a:tailEnd len="med" w="med" type="stealth"/>
          </a:ln>
        </p:spPr>
      </p:cxnSp>
      <p:cxnSp>
        <p:nvCxnSpPr>
          <p:cNvPr id="231" name="Google Shape;231;p11"/>
          <p:cNvCxnSpPr/>
          <p:nvPr/>
        </p:nvCxnSpPr>
        <p:spPr>
          <a:xfrm>
            <a:off x="2439825" y="2985018"/>
            <a:ext cx="1172400" cy="0"/>
          </a:xfrm>
          <a:prstGeom prst="straightConnector1">
            <a:avLst/>
          </a:prstGeom>
          <a:noFill/>
          <a:ln cap="flat" cmpd="sng" w="9525">
            <a:solidFill>
              <a:schemeClr val="accent5"/>
            </a:solidFill>
            <a:prstDash val="solid"/>
            <a:round/>
            <a:headEnd len="sm" w="sm" type="none"/>
            <a:tailEnd len="med" w="med" type="stealth"/>
          </a:ln>
        </p:spPr>
      </p:cxnSp>
      <p:cxnSp>
        <p:nvCxnSpPr>
          <p:cNvPr id="232" name="Google Shape;232;p11"/>
          <p:cNvCxnSpPr/>
          <p:nvPr/>
        </p:nvCxnSpPr>
        <p:spPr>
          <a:xfrm>
            <a:off x="5183025" y="1749007"/>
            <a:ext cx="1172400" cy="0"/>
          </a:xfrm>
          <a:prstGeom prst="straightConnector1">
            <a:avLst/>
          </a:prstGeom>
          <a:noFill/>
          <a:ln cap="flat" cmpd="sng" w="9525">
            <a:solidFill>
              <a:schemeClr val="accent5"/>
            </a:solidFill>
            <a:prstDash val="solid"/>
            <a:round/>
            <a:headEnd len="sm" w="sm" type="none"/>
            <a:tailEnd len="med" w="med" type="oval"/>
          </a:ln>
        </p:spPr>
      </p:cxnSp>
      <p:cxnSp>
        <p:nvCxnSpPr>
          <p:cNvPr id="233" name="Google Shape;233;p11"/>
          <p:cNvCxnSpPr/>
          <p:nvPr/>
        </p:nvCxnSpPr>
        <p:spPr>
          <a:xfrm>
            <a:off x="5183025" y="1925564"/>
            <a:ext cx="1172400" cy="0"/>
          </a:xfrm>
          <a:prstGeom prst="straightConnector1">
            <a:avLst/>
          </a:prstGeom>
          <a:noFill/>
          <a:ln cap="flat" cmpd="sng" w="9525">
            <a:solidFill>
              <a:schemeClr val="accent5"/>
            </a:solidFill>
            <a:prstDash val="solid"/>
            <a:round/>
            <a:headEnd len="sm" w="sm" type="none"/>
            <a:tailEnd len="med" w="med" type="oval"/>
          </a:ln>
        </p:spPr>
      </p:cxnSp>
      <p:cxnSp>
        <p:nvCxnSpPr>
          <p:cNvPr id="234" name="Google Shape;234;p11"/>
          <p:cNvCxnSpPr/>
          <p:nvPr/>
        </p:nvCxnSpPr>
        <p:spPr>
          <a:xfrm>
            <a:off x="5183025" y="2102146"/>
            <a:ext cx="1172400" cy="0"/>
          </a:xfrm>
          <a:prstGeom prst="straightConnector1">
            <a:avLst/>
          </a:prstGeom>
          <a:noFill/>
          <a:ln cap="flat" cmpd="sng" w="9525">
            <a:solidFill>
              <a:schemeClr val="accent5"/>
            </a:solidFill>
            <a:prstDash val="solid"/>
            <a:round/>
            <a:headEnd len="sm" w="sm" type="none"/>
            <a:tailEnd len="med" w="med" type="oval"/>
          </a:ln>
        </p:spPr>
      </p:cxnSp>
      <p:cxnSp>
        <p:nvCxnSpPr>
          <p:cNvPr id="235" name="Google Shape;235;p11"/>
          <p:cNvCxnSpPr/>
          <p:nvPr/>
        </p:nvCxnSpPr>
        <p:spPr>
          <a:xfrm>
            <a:off x="5183025" y="2278729"/>
            <a:ext cx="1172400" cy="0"/>
          </a:xfrm>
          <a:prstGeom prst="straightConnector1">
            <a:avLst/>
          </a:prstGeom>
          <a:noFill/>
          <a:ln cap="flat" cmpd="sng" w="9525">
            <a:solidFill>
              <a:schemeClr val="accent5"/>
            </a:solidFill>
            <a:prstDash val="solid"/>
            <a:round/>
            <a:headEnd len="sm" w="sm" type="none"/>
            <a:tailEnd len="med" w="med" type="oval"/>
          </a:ln>
        </p:spPr>
      </p:cxnSp>
      <p:cxnSp>
        <p:nvCxnSpPr>
          <p:cNvPr id="236" name="Google Shape;236;p11"/>
          <p:cNvCxnSpPr/>
          <p:nvPr/>
        </p:nvCxnSpPr>
        <p:spPr>
          <a:xfrm>
            <a:off x="5183025" y="2455311"/>
            <a:ext cx="1172400" cy="0"/>
          </a:xfrm>
          <a:prstGeom prst="straightConnector1">
            <a:avLst/>
          </a:prstGeom>
          <a:noFill/>
          <a:ln cap="flat" cmpd="sng" w="9525">
            <a:solidFill>
              <a:schemeClr val="accent5"/>
            </a:solidFill>
            <a:prstDash val="solid"/>
            <a:round/>
            <a:headEnd len="sm" w="sm" type="none"/>
            <a:tailEnd len="med" w="med" type="oval"/>
          </a:ln>
        </p:spPr>
      </p:cxnSp>
      <p:cxnSp>
        <p:nvCxnSpPr>
          <p:cNvPr id="237" name="Google Shape;237;p11"/>
          <p:cNvCxnSpPr/>
          <p:nvPr/>
        </p:nvCxnSpPr>
        <p:spPr>
          <a:xfrm>
            <a:off x="5183025" y="2631868"/>
            <a:ext cx="1172400" cy="0"/>
          </a:xfrm>
          <a:prstGeom prst="straightConnector1">
            <a:avLst/>
          </a:prstGeom>
          <a:noFill/>
          <a:ln cap="flat" cmpd="sng" w="9525">
            <a:solidFill>
              <a:schemeClr val="accent5"/>
            </a:solidFill>
            <a:prstDash val="solid"/>
            <a:round/>
            <a:headEnd len="sm" w="sm" type="none"/>
            <a:tailEnd len="med" w="med" type="oval"/>
          </a:ln>
        </p:spPr>
      </p:cxnSp>
      <p:cxnSp>
        <p:nvCxnSpPr>
          <p:cNvPr id="238" name="Google Shape;238;p11"/>
          <p:cNvCxnSpPr/>
          <p:nvPr/>
        </p:nvCxnSpPr>
        <p:spPr>
          <a:xfrm>
            <a:off x="5183025" y="2808443"/>
            <a:ext cx="1172400" cy="0"/>
          </a:xfrm>
          <a:prstGeom prst="straightConnector1">
            <a:avLst/>
          </a:prstGeom>
          <a:noFill/>
          <a:ln cap="flat" cmpd="sng" w="9525">
            <a:solidFill>
              <a:schemeClr val="accent5"/>
            </a:solidFill>
            <a:prstDash val="solid"/>
            <a:round/>
            <a:headEnd len="sm" w="sm" type="none"/>
            <a:tailEnd len="med" w="med" type="oval"/>
          </a:ln>
        </p:spPr>
      </p:cxnSp>
      <p:cxnSp>
        <p:nvCxnSpPr>
          <p:cNvPr id="239" name="Google Shape;239;p11"/>
          <p:cNvCxnSpPr/>
          <p:nvPr/>
        </p:nvCxnSpPr>
        <p:spPr>
          <a:xfrm>
            <a:off x="5183025" y="2985018"/>
            <a:ext cx="1172400" cy="0"/>
          </a:xfrm>
          <a:prstGeom prst="straightConnector1">
            <a:avLst/>
          </a:prstGeom>
          <a:noFill/>
          <a:ln cap="flat" cmpd="sng" w="9525">
            <a:solidFill>
              <a:schemeClr val="accent5"/>
            </a:solidFill>
            <a:prstDash val="solid"/>
            <a:round/>
            <a:headEnd len="sm" w="sm" type="none"/>
            <a:tailEnd len="med" w="med" type="oval"/>
          </a:ln>
        </p:spPr>
      </p:cxnSp>
      <p:sp>
        <p:nvSpPr>
          <p:cNvPr id="240" name="Google Shape;240;p11"/>
          <p:cNvSpPr txBox="1"/>
          <p:nvPr>
            <p:ph idx="13" type="subTitle"/>
          </p:nvPr>
        </p:nvSpPr>
        <p:spPr>
          <a:xfrm>
            <a:off x="6524250" y="1677738"/>
            <a:ext cx="1495500" cy="142500"/>
          </a:xfrm>
          <a:prstGeom prst="rect">
            <a:avLst/>
          </a:prstGeom>
        </p:spPr>
        <p:txBody>
          <a:bodyPr anchorCtr="0" anchor="ctr" bIns="0" lIns="0" spcFirstLastPara="1" rIns="0" wrap="square" tIns="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p:txBody>
      </p:sp>
      <p:sp>
        <p:nvSpPr>
          <p:cNvPr id="241" name="Google Shape;241;p11"/>
          <p:cNvSpPr txBox="1"/>
          <p:nvPr>
            <p:ph idx="14" type="subTitle"/>
          </p:nvPr>
        </p:nvSpPr>
        <p:spPr>
          <a:xfrm>
            <a:off x="6524250" y="1854313"/>
            <a:ext cx="1495500" cy="142500"/>
          </a:xfrm>
          <a:prstGeom prst="rect">
            <a:avLst/>
          </a:prstGeom>
        </p:spPr>
        <p:txBody>
          <a:bodyPr anchorCtr="0" anchor="ctr" bIns="0" lIns="0" spcFirstLastPara="1" rIns="0" wrap="square" tIns="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p:txBody>
      </p:sp>
      <p:sp>
        <p:nvSpPr>
          <p:cNvPr id="242" name="Google Shape;242;p11"/>
          <p:cNvSpPr txBox="1"/>
          <p:nvPr>
            <p:ph idx="15" type="subTitle"/>
          </p:nvPr>
        </p:nvSpPr>
        <p:spPr>
          <a:xfrm>
            <a:off x="6524250" y="2030888"/>
            <a:ext cx="1495500" cy="142500"/>
          </a:xfrm>
          <a:prstGeom prst="rect">
            <a:avLst/>
          </a:prstGeom>
        </p:spPr>
        <p:txBody>
          <a:bodyPr anchorCtr="0" anchor="ctr" bIns="0" lIns="0" spcFirstLastPara="1" rIns="0" wrap="square" tIns="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p:txBody>
      </p:sp>
      <p:sp>
        <p:nvSpPr>
          <p:cNvPr id="243" name="Google Shape;243;p11"/>
          <p:cNvSpPr txBox="1"/>
          <p:nvPr>
            <p:ph idx="16" type="subTitle"/>
          </p:nvPr>
        </p:nvSpPr>
        <p:spPr>
          <a:xfrm>
            <a:off x="6524250" y="2207463"/>
            <a:ext cx="1495500" cy="142500"/>
          </a:xfrm>
          <a:prstGeom prst="rect">
            <a:avLst/>
          </a:prstGeom>
          <a:noFill/>
        </p:spPr>
        <p:txBody>
          <a:bodyPr anchorCtr="0" anchor="ctr" bIns="0" lIns="0" spcFirstLastPara="1" rIns="0" wrap="square" tIns="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p:txBody>
      </p:sp>
      <p:sp>
        <p:nvSpPr>
          <p:cNvPr id="244" name="Google Shape;244;p11"/>
          <p:cNvSpPr txBox="1"/>
          <p:nvPr>
            <p:ph idx="17" type="subTitle"/>
          </p:nvPr>
        </p:nvSpPr>
        <p:spPr>
          <a:xfrm>
            <a:off x="6524250" y="2384038"/>
            <a:ext cx="1495500" cy="142500"/>
          </a:xfrm>
          <a:prstGeom prst="rect">
            <a:avLst/>
          </a:prstGeom>
        </p:spPr>
        <p:txBody>
          <a:bodyPr anchorCtr="0" anchor="ctr" bIns="0" lIns="0" spcFirstLastPara="1" rIns="0" wrap="square" tIns="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p:txBody>
      </p:sp>
      <p:sp>
        <p:nvSpPr>
          <p:cNvPr id="245" name="Google Shape;245;p11"/>
          <p:cNvSpPr txBox="1"/>
          <p:nvPr>
            <p:ph idx="18" type="subTitle"/>
          </p:nvPr>
        </p:nvSpPr>
        <p:spPr>
          <a:xfrm>
            <a:off x="6524250" y="2560613"/>
            <a:ext cx="1495500" cy="142500"/>
          </a:xfrm>
          <a:prstGeom prst="rect">
            <a:avLst/>
          </a:prstGeom>
        </p:spPr>
        <p:txBody>
          <a:bodyPr anchorCtr="0" anchor="ctr" bIns="0" lIns="0" spcFirstLastPara="1" rIns="0" wrap="square" tIns="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p:txBody>
      </p:sp>
      <p:sp>
        <p:nvSpPr>
          <p:cNvPr id="246" name="Google Shape;246;p11"/>
          <p:cNvSpPr txBox="1"/>
          <p:nvPr>
            <p:ph idx="19" type="subTitle"/>
          </p:nvPr>
        </p:nvSpPr>
        <p:spPr>
          <a:xfrm>
            <a:off x="6524250" y="2737188"/>
            <a:ext cx="1495500" cy="142500"/>
          </a:xfrm>
          <a:prstGeom prst="rect">
            <a:avLst/>
          </a:prstGeom>
        </p:spPr>
        <p:txBody>
          <a:bodyPr anchorCtr="0" anchor="ctr" bIns="0" lIns="0" spcFirstLastPara="1" rIns="0" wrap="square" tIns="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p:txBody>
      </p:sp>
      <p:sp>
        <p:nvSpPr>
          <p:cNvPr id="247" name="Google Shape;247;p11"/>
          <p:cNvSpPr txBox="1"/>
          <p:nvPr>
            <p:ph idx="20" type="subTitle"/>
          </p:nvPr>
        </p:nvSpPr>
        <p:spPr>
          <a:xfrm>
            <a:off x="6524250" y="2913763"/>
            <a:ext cx="1495500" cy="142500"/>
          </a:xfrm>
          <a:prstGeom prst="rect">
            <a:avLst/>
          </a:prstGeom>
          <a:noFill/>
        </p:spPr>
        <p:txBody>
          <a:bodyPr anchorCtr="0" anchor="ctr" bIns="0" lIns="0" spcFirstLastPara="1" rIns="0" wrap="square" tIns="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p:txBody>
      </p:sp>
      <p:sp>
        <p:nvSpPr>
          <p:cNvPr id="248" name="Google Shape;248;p11"/>
          <p:cNvSpPr/>
          <p:nvPr/>
        </p:nvSpPr>
        <p:spPr>
          <a:xfrm rot="-5400000">
            <a:off x="7217525" y="2553050"/>
            <a:ext cx="58200" cy="1480200"/>
          </a:xfrm>
          <a:prstGeom prst="leftBrace">
            <a:avLst>
              <a:gd fmla="val 5000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txBox="1"/>
          <p:nvPr/>
        </p:nvSpPr>
        <p:spPr>
          <a:xfrm>
            <a:off x="6329225" y="3324000"/>
            <a:ext cx="183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accent5"/>
                </a:solidFill>
                <a:latin typeface="DM Sans"/>
                <a:ea typeface="DM Sans"/>
                <a:cs typeface="DM Sans"/>
                <a:sym typeface="DM Sans"/>
              </a:rPr>
              <a:t>All use cases</a:t>
            </a:r>
            <a:endParaRPr sz="1200">
              <a:solidFill>
                <a:schemeClr val="accent5"/>
              </a:solidFill>
              <a:latin typeface="DM Sans"/>
              <a:ea typeface="DM Sans"/>
              <a:cs typeface="DM Sans"/>
              <a:sym typeface="DM Sans"/>
            </a:endParaRPr>
          </a:p>
        </p:txBody>
      </p:sp>
      <p:sp>
        <p:nvSpPr>
          <p:cNvPr id="250" name="Google Shape;250;p11"/>
          <p:cNvSpPr/>
          <p:nvPr/>
        </p:nvSpPr>
        <p:spPr>
          <a:xfrm rot="-5400000">
            <a:off x="1509850" y="2553050"/>
            <a:ext cx="58200" cy="1480200"/>
          </a:xfrm>
          <a:prstGeom prst="leftBrace">
            <a:avLst>
              <a:gd fmla="val 5000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txBox="1"/>
          <p:nvPr/>
        </p:nvSpPr>
        <p:spPr>
          <a:xfrm>
            <a:off x="621550" y="3324000"/>
            <a:ext cx="183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accent5"/>
                </a:solidFill>
                <a:latin typeface="DM Sans"/>
                <a:ea typeface="DM Sans"/>
                <a:cs typeface="DM Sans"/>
                <a:sym typeface="DM Sans"/>
              </a:rPr>
              <a:t>All data</a:t>
            </a:r>
            <a:endParaRPr sz="1200">
              <a:solidFill>
                <a:schemeClr val="accent5"/>
              </a:solidFill>
              <a:latin typeface="DM Sans"/>
              <a:ea typeface="DM Sans"/>
              <a:cs typeface="DM Sans"/>
              <a:sym typeface="DM Sans"/>
            </a:endParaRPr>
          </a:p>
        </p:txBody>
      </p:sp>
      <p:sp>
        <p:nvSpPr>
          <p:cNvPr id="252" name="Google Shape;252;p11"/>
          <p:cNvSpPr/>
          <p:nvPr/>
        </p:nvSpPr>
        <p:spPr>
          <a:xfrm rot="-5400000">
            <a:off x="4354950" y="3202250"/>
            <a:ext cx="58200" cy="1480200"/>
          </a:xfrm>
          <a:prstGeom prst="leftBrace">
            <a:avLst>
              <a:gd fmla="val 5000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txBox="1"/>
          <p:nvPr/>
        </p:nvSpPr>
        <p:spPr>
          <a:xfrm>
            <a:off x="3466650" y="3973200"/>
            <a:ext cx="183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accent5"/>
                </a:solidFill>
                <a:latin typeface="DM Sans"/>
                <a:ea typeface="DM Sans"/>
                <a:cs typeface="DM Sans"/>
                <a:sym typeface="DM Sans"/>
              </a:rPr>
              <a:t>Every users</a:t>
            </a:r>
            <a:endParaRPr sz="1200">
              <a:solidFill>
                <a:schemeClr val="accent5"/>
              </a:solidFill>
              <a:latin typeface="DM Sans"/>
              <a:ea typeface="DM Sans"/>
              <a:cs typeface="DM Sans"/>
              <a:sym typeface="DM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_1">
    <p:spTree>
      <p:nvGrpSpPr>
        <p:cNvPr id="254" name="Shape 254"/>
        <p:cNvGrpSpPr/>
        <p:nvPr/>
      </p:nvGrpSpPr>
      <p:grpSpPr>
        <a:xfrm>
          <a:off x="0" y="0"/>
          <a:ext cx="0" cy="0"/>
          <a:chOff x="0" y="0"/>
          <a:chExt cx="0" cy="0"/>
        </a:xfrm>
      </p:grpSpPr>
      <p:sp>
        <p:nvSpPr>
          <p:cNvPr id="255" name="Google Shape;255;p12"/>
          <p:cNvSpPr/>
          <p:nvPr/>
        </p:nvSpPr>
        <p:spPr>
          <a:xfrm>
            <a:off x="2831000" y="1256825"/>
            <a:ext cx="3079500" cy="2661000"/>
          </a:xfrm>
          <a:prstGeom prst="roundRect">
            <a:avLst>
              <a:gd fmla="val 6426" name="adj"/>
            </a:avLst>
          </a:prstGeom>
          <a:solidFill>
            <a:srgbClr val="00B0F0">
              <a:alpha val="4170"/>
            </a:srgbClr>
          </a:solidFill>
          <a:ln cap="flat" cmpd="sng" w="9525">
            <a:solidFill>
              <a:srgbClr val="0499B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12"/>
          <p:cNvCxnSpPr/>
          <p:nvPr/>
        </p:nvCxnSpPr>
        <p:spPr>
          <a:xfrm>
            <a:off x="5104997" y="2297596"/>
            <a:ext cx="1243500" cy="0"/>
          </a:xfrm>
          <a:prstGeom prst="straightConnector1">
            <a:avLst/>
          </a:prstGeom>
          <a:noFill/>
          <a:ln cap="flat" cmpd="sng" w="9525">
            <a:solidFill>
              <a:schemeClr val="accent5"/>
            </a:solidFill>
            <a:prstDash val="solid"/>
            <a:round/>
            <a:headEnd len="sm" w="sm" type="none"/>
            <a:tailEnd len="med" w="med" type="oval"/>
          </a:ln>
        </p:spPr>
      </p:cxnSp>
      <p:cxnSp>
        <p:nvCxnSpPr>
          <p:cNvPr id="257" name="Google Shape;257;p12"/>
          <p:cNvCxnSpPr/>
          <p:nvPr/>
        </p:nvCxnSpPr>
        <p:spPr>
          <a:xfrm>
            <a:off x="5104997" y="2542679"/>
            <a:ext cx="1243500" cy="0"/>
          </a:xfrm>
          <a:prstGeom prst="straightConnector1">
            <a:avLst/>
          </a:prstGeom>
          <a:noFill/>
          <a:ln cap="flat" cmpd="sng" w="9525">
            <a:solidFill>
              <a:schemeClr val="accent5"/>
            </a:solidFill>
            <a:prstDash val="solid"/>
            <a:round/>
            <a:headEnd len="sm" w="sm" type="none"/>
            <a:tailEnd len="med" w="med" type="oval"/>
          </a:ln>
        </p:spPr>
      </p:cxnSp>
      <p:cxnSp>
        <p:nvCxnSpPr>
          <p:cNvPr id="258" name="Google Shape;258;p12"/>
          <p:cNvCxnSpPr/>
          <p:nvPr/>
        </p:nvCxnSpPr>
        <p:spPr>
          <a:xfrm>
            <a:off x="5104997" y="2787761"/>
            <a:ext cx="1243500" cy="0"/>
          </a:xfrm>
          <a:prstGeom prst="straightConnector1">
            <a:avLst/>
          </a:prstGeom>
          <a:noFill/>
          <a:ln cap="flat" cmpd="sng" w="9525">
            <a:solidFill>
              <a:schemeClr val="accent5"/>
            </a:solidFill>
            <a:prstDash val="solid"/>
            <a:round/>
            <a:headEnd len="sm" w="sm" type="none"/>
            <a:tailEnd len="med" w="med" type="oval"/>
          </a:ln>
        </p:spPr>
      </p:cxnSp>
      <p:cxnSp>
        <p:nvCxnSpPr>
          <p:cNvPr id="259" name="Google Shape;259;p12"/>
          <p:cNvCxnSpPr/>
          <p:nvPr/>
        </p:nvCxnSpPr>
        <p:spPr>
          <a:xfrm>
            <a:off x="2448480" y="2586525"/>
            <a:ext cx="1243500" cy="0"/>
          </a:xfrm>
          <a:prstGeom prst="straightConnector1">
            <a:avLst/>
          </a:prstGeom>
          <a:noFill/>
          <a:ln cap="flat" cmpd="sng" w="9525">
            <a:solidFill>
              <a:schemeClr val="accent5"/>
            </a:solidFill>
            <a:prstDash val="solid"/>
            <a:round/>
            <a:headEnd len="sm" w="sm" type="none"/>
            <a:tailEnd len="med" w="med" type="stealth"/>
          </a:ln>
        </p:spPr>
      </p:cxnSp>
      <p:cxnSp>
        <p:nvCxnSpPr>
          <p:cNvPr id="260" name="Google Shape;260;p12"/>
          <p:cNvCxnSpPr/>
          <p:nvPr/>
        </p:nvCxnSpPr>
        <p:spPr>
          <a:xfrm>
            <a:off x="2448480" y="2860808"/>
            <a:ext cx="1243500" cy="0"/>
          </a:xfrm>
          <a:prstGeom prst="straightConnector1">
            <a:avLst/>
          </a:prstGeom>
          <a:noFill/>
          <a:ln cap="flat" cmpd="sng" w="9525">
            <a:solidFill>
              <a:schemeClr val="accent5"/>
            </a:solidFill>
            <a:prstDash val="solid"/>
            <a:round/>
            <a:headEnd len="sm" w="sm" type="none"/>
            <a:tailEnd len="med" w="med" type="stealth"/>
          </a:ln>
        </p:spPr>
      </p:cxnSp>
      <p:cxnSp>
        <p:nvCxnSpPr>
          <p:cNvPr id="261" name="Google Shape;261;p12"/>
          <p:cNvCxnSpPr/>
          <p:nvPr/>
        </p:nvCxnSpPr>
        <p:spPr>
          <a:xfrm>
            <a:off x="2448480" y="2312242"/>
            <a:ext cx="1243500" cy="0"/>
          </a:xfrm>
          <a:prstGeom prst="straightConnector1">
            <a:avLst/>
          </a:prstGeom>
          <a:noFill/>
          <a:ln cap="flat" cmpd="sng" w="9525">
            <a:solidFill>
              <a:schemeClr val="accent5"/>
            </a:solidFill>
            <a:prstDash val="solid"/>
            <a:round/>
            <a:headEnd len="sm" w="sm" type="none"/>
            <a:tailEnd len="med" w="med" type="stealth"/>
          </a:ln>
        </p:spPr>
      </p:cxnSp>
      <p:pic>
        <p:nvPicPr>
          <p:cNvPr id="262" name="Google Shape;262;p12"/>
          <p:cNvPicPr preferRelativeResize="0"/>
          <p:nvPr/>
        </p:nvPicPr>
        <p:blipFill>
          <a:blip r:embed="rId2">
            <a:alphaModFix amt="89000"/>
          </a:blip>
          <a:stretch>
            <a:fillRect/>
          </a:stretch>
        </p:blipFill>
        <p:spPr>
          <a:xfrm>
            <a:off x="3747279" y="1563075"/>
            <a:ext cx="1276745" cy="2053799"/>
          </a:xfrm>
          <a:prstGeom prst="rect">
            <a:avLst/>
          </a:prstGeom>
          <a:noFill/>
          <a:ln>
            <a:noFill/>
          </a:ln>
          <a:effectLst>
            <a:outerShdw blurRad="57150" rotWithShape="0" algn="bl" dir="5400000" dist="19050">
              <a:srgbClr val="000000">
                <a:alpha val="50000"/>
              </a:srgbClr>
            </a:outerShdw>
          </a:effectLst>
        </p:spPr>
      </p:pic>
      <p:sp>
        <p:nvSpPr>
          <p:cNvPr id="263" name="Google Shape;263;p12"/>
          <p:cNvSpPr/>
          <p:nvPr/>
        </p:nvSpPr>
        <p:spPr>
          <a:xfrm>
            <a:off x="3875383" y="2165934"/>
            <a:ext cx="1020300" cy="142500"/>
          </a:xfrm>
          <a:prstGeom prst="rect">
            <a:avLst/>
          </a:prstGeom>
          <a:noFill/>
          <a:ln>
            <a:noFill/>
          </a:ln>
        </p:spPr>
        <p:txBody>
          <a:bodyPr anchorCtr="0" anchor="t" bIns="25700" lIns="0" spcFirstLastPara="1" rIns="0" wrap="square" tIns="25700">
            <a:noAutofit/>
          </a:bodyPr>
          <a:lstStyle/>
          <a:p>
            <a:pPr indent="0" lvl="0" marL="0" marR="0" rtl="0" algn="ctr">
              <a:lnSpc>
                <a:spcPct val="100000"/>
              </a:lnSpc>
              <a:spcBef>
                <a:spcPts val="0"/>
              </a:spcBef>
              <a:spcAft>
                <a:spcPts val="0"/>
              </a:spcAft>
              <a:buClr>
                <a:srgbClr val="000000"/>
              </a:buClr>
              <a:buSzPts val="700"/>
              <a:buFont typeface="Arial"/>
              <a:buNone/>
            </a:pPr>
            <a:r>
              <a:rPr b="1" i="0" lang="en" sz="800" u="none" cap="none" strike="noStrike">
                <a:solidFill>
                  <a:srgbClr val="F9F7F4"/>
                </a:solidFill>
                <a:latin typeface="DM Sans"/>
                <a:ea typeface="DM Sans"/>
                <a:cs typeface="DM Sans"/>
                <a:sym typeface="DM Sans"/>
              </a:rPr>
              <a:t>DATA LAKEHOUSE</a:t>
            </a:r>
            <a:endParaRPr b="1" i="0" sz="800" u="none" cap="none" strike="noStrike">
              <a:solidFill>
                <a:srgbClr val="F9F7F4"/>
              </a:solidFill>
              <a:latin typeface="DM Sans"/>
              <a:ea typeface="DM Sans"/>
              <a:cs typeface="DM Sans"/>
              <a:sym typeface="DM Sans"/>
            </a:endParaRPr>
          </a:p>
        </p:txBody>
      </p:sp>
      <p:sp>
        <p:nvSpPr>
          <p:cNvPr id="264" name="Google Shape;264;p12"/>
          <p:cNvSpPr/>
          <p:nvPr/>
        </p:nvSpPr>
        <p:spPr>
          <a:xfrm>
            <a:off x="3948704" y="2617453"/>
            <a:ext cx="873600" cy="870000"/>
          </a:xfrm>
          <a:prstGeom prst="rect">
            <a:avLst/>
          </a:prstGeom>
          <a:noFill/>
          <a:ln>
            <a:noFill/>
          </a:ln>
        </p:spPr>
        <p:txBody>
          <a:bodyPr anchorCtr="0" anchor="t" bIns="25700" lIns="0" spcFirstLastPara="1" rIns="0" wrap="square" tIns="25700">
            <a:noAutofit/>
          </a:bodyPr>
          <a:lstStyle/>
          <a:p>
            <a:pPr indent="0" lvl="0" marL="0" marR="0" rtl="0" algn="ctr">
              <a:lnSpc>
                <a:spcPct val="115000"/>
              </a:lnSpc>
              <a:spcBef>
                <a:spcPts val="0"/>
              </a:spcBef>
              <a:spcAft>
                <a:spcPts val="0"/>
              </a:spcAft>
              <a:buClr>
                <a:srgbClr val="000000"/>
              </a:buClr>
              <a:buSzPts val="600"/>
              <a:buFont typeface="Arial"/>
              <a:buNone/>
            </a:pPr>
            <a:r>
              <a:t/>
            </a:r>
            <a:endParaRPr sz="800">
              <a:solidFill>
                <a:srgbClr val="1B5162"/>
              </a:solidFill>
              <a:latin typeface="DM Sans Medium"/>
              <a:ea typeface="DM Sans Medium"/>
              <a:cs typeface="DM Sans Medium"/>
              <a:sym typeface="DM Sans Medium"/>
            </a:endParaRPr>
          </a:p>
          <a:p>
            <a:pPr indent="0" lvl="0" marL="0" marR="0" rtl="0" algn="ctr">
              <a:lnSpc>
                <a:spcPct val="115000"/>
              </a:lnSpc>
              <a:spcBef>
                <a:spcPts val="0"/>
              </a:spcBef>
              <a:spcAft>
                <a:spcPts val="0"/>
              </a:spcAft>
              <a:buClr>
                <a:srgbClr val="000000"/>
              </a:buClr>
              <a:buSzPts val="600"/>
              <a:buFont typeface="Arial"/>
              <a:buNone/>
            </a:pPr>
            <a:r>
              <a:t/>
            </a:r>
            <a:endParaRPr sz="8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600"/>
              <a:buFont typeface="Arial"/>
              <a:buNone/>
            </a:pPr>
            <a:r>
              <a:t/>
            </a:r>
            <a:endParaRPr b="0" i="0" sz="800" u="none" cap="none" strike="noStrike">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600"/>
              <a:buFont typeface="Arial"/>
              <a:buNone/>
            </a:pPr>
            <a:r>
              <a:rPr b="0" i="0" lang="en" sz="800" u="none" cap="none" strike="noStrike">
                <a:solidFill>
                  <a:srgbClr val="1B5162"/>
                </a:solidFill>
                <a:latin typeface="DM Sans Medium"/>
                <a:ea typeface="DM Sans Medium"/>
                <a:cs typeface="DM Sans Medium"/>
                <a:sym typeface="DM Sans Medium"/>
              </a:rPr>
              <a:t>Process, manage, and query all of your data.</a:t>
            </a:r>
            <a:endParaRPr b="0" i="0" sz="800" u="none" cap="none" strike="noStrike">
              <a:solidFill>
                <a:srgbClr val="1B5162"/>
              </a:solidFill>
              <a:latin typeface="DM Sans Medium"/>
              <a:ea typeface="DM Sans Medium"/>
              <a:cs typeface="DM Sans Medium"/>
              <a:sym typeface="DM Sans Medium"/>
            </a:endParaRPr>
          </a:p>
        </p:txBody>
      </p:sp>
      <p:pic>
        <p:nvPicPr>
          <p:cNvPr id="265" name="Google Shape;265;p12"/>
          <p:cNvPicPr preferRelativeResize="0"/>
          <p:nvPr/>
        </p:nvPicPr>
        <p:blipFill rotWithShape="1">
          <a:blip r:embed="rId3">
            <a:alphaModFix/>
          </a:blip>
          <a:srcRect b="0" l="0" r="0" t="0"/>
          <a:stretch/>
        </p:blipFill>
        <p:spPr>
          <a:xfrm>
            <a:off x="4200479" y="1610862"/>
            <a:ext cx="395860" cy="395860"/>
          </a:xfrm>
          <a:prstGeom prst="rect">
            <a:avLst/>
          </a:prstGeom>
          <a:noFill/>
          <a:ln>
            <a:noFill/>
          </a:ln>
        </p:spPr>
      </p:pic>
      <p:sp>
        <p:nvSpPr>
          <p:cNvPr id="266" name="Google Shape;266;p12"/>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67" name="Google Shape;267;p12"/>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268" name="Google Shape;268;p12"/>
          <p:cNvSpPr txBox="1"/>
          <p:nvPr/>
        </p:nvSpPr>
        <p:spPr>
          <a:xfrm>
            <a:off x="953200" y="2424975"/>
            <a:ext cx="1374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accent1"/>
                </a:solidFill>
                <a:latin typeface="DM Sans"/>
                <a:ea typeface="DM Sans"/>
                <a:cs typeface="DM Sans"/>
                <a:sym typeface="DM Sans"/>
              </a:rPr>
              <a:t>Unstructured data</a:t>
            </a:r>
            <a:endParaRPr>
              <a:solidFill>
                <a:schemeClr val="accent1"/>
              </a:solidFill>
              <a:latin typeface="DM Sans"/>
              <a:ea typeface="DM Sans"/>
              <a:cs typeface="DM Sans"/>
              <a:sym typeface="DM Sans"/>
            </a:endParaRPr>
          </a:p>
        </p:txBody>
      </p:sp>
      <p:sp>
        <p:nvSpPr>
          <p:cNvPr id="269" name="Google Shape;269;p12"/>
          <p:cNvSpPr txBox="1"/>
          <p:nvPr/>
        </p:nvSpPr>
        <p:spPr>
          <a:xfrm>
            <a:off x="954530" y="2699250"/>
            <a:ext cx="1374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accent1"/>
                </a:solidFill>
                <a:latin typeface="DM Sans"/>
                <a:ea typeface="DM Sans"/>
                <a:cs typeface="DM Sans"/>
                <a:sym typeface="DM Sans"/>
              </a:rPr>
              <a:t>Real time</a:t>
            </a:r>
            <a:r>
              <a:rPr lang="en" sz="900">
                <a:solidFill>
                  <a:schemeClr val="accent1"/>
                </a:solidFill>
                <a:latin typeface="DM Sans"/>
                <a:ea typeface="DM Sans"/>
                <a:cs typeface="DM Sans"/>
                <a:sym typeface="DM Sans"/>
              </a:rPr>
              <a:t> data</a:t>
            </a:r>
            <a:endParaRPr>
              <a:solidFill>
                <a:schemeClr val="accent1"/>
              </a:solidFill>
              <a:latin typeface="DM Sans"/>
              <a:ea typeface="DM Sans"/>
              <a:cs typeface="DM Sans"/>
              <a:sym typeface="DM Sans"/>
            </a:endParaRPr>
          </a:p>
        </p:txBody>
      </p:sp>
      <p:sp>
        <p:nvSpPr>
          <p:cNvPr id="270" name="Google Shape;270;p12"/>
          <p:cNvSpPr txBox="1"/>
          <p:nvPr/>
        </p:nvSpPr>
        <p:spPr>
          <a:xfrm>
            <a:off x="953200" y="2150700"/>
            <a:ext cx="1374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accent1"/>
                </a:solidFill>
                <a:latin typeface="DM Sans"/>
                <a:ea typeface="DM Sans"/>
                <a:cs typeface="DM Sans"/>
                <a:sym typeface="DM Sans"/>
              </a:rPr>
              <a:t>S</a:t>
            </a:r>
            <a:r>
              <a:rPr lang="en" sz="900">
                <a:solidFill>
                  <a:schemeClr val="accent1"/>
                </a:solidFill>
                <a:latin typeface="DM Sans"/>
                <a:ea typeface="DM Sans"/>
                <a:cs typeface="DM Sans"/>
                <a:sym typeface="DM Sans"/>
              </a:rPr>
              <a:t>tructured data</a:t>
            </a:r>
            <a:endParaRPr>
              <a:solidFill>
                <a:schemeClr val="accent1"/>
              </a:solidFill>
              <a:latin typeface="DM Sans"/>
              <a:ea typeface="DM Sans"/>
              <a:cs typeface="DM Sans"/>
              <a:sym typeface="DM Sans"/>
            </a:endParaRPr>
          </a:p>
        </p:txBody>
      </p:sp>
      <p:sp>
        <p:nvSpPr>
          <p:cNvPr id="271" name="Google Shape;271;p12"/>
          <p:cNvSpPr txBox="1"/>
          <p:nvPr>
            <p:ph idx="2" type="subTitle"/>
          </p:nvPr>
        </p:nvSpPr>
        <p:spPr>
          <a:xfrm>
            <a:off x="6557825" y="2180000"/>
            <a:ext cx="1834800" cy="235200"/>
          </a:xfrm>
          <a:prstGeom prst="rect">
            <a:avLst/>
          </a:prstGeom>
        </p:spPr>
        <p:txBody>
          <a:bodyPr anchorCtr="0" anchor="t" bIns="45700" lIns="45700" spcFirstLastPara="1" rIns="45700" wrap="square" tIns="45700">
            <a:noAutofit/>
          </a:bodyPr>
          <a:lstStyle>
            <a:lvl1pPr lvl="0" rtl="0">
              <a:spcBef>
                <a:spcPts val="800"/>
              </a:spcBef>
              <a:spcAft>
                <a:spcPts val="0"/>
              </a:spcAft>
              <a:buSzPts val="900"/>
              <a:buNone/>
              <a:defRPr sz="9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sp>
        <p:nvSpPr>
          <p:cNvPr id="272" name="Google Shape;272;p12"/>
          <p:cNvSpPr txBox="1"/>
          <p:nvPr>
            <p:ph idx="3" type="subTitle"/>
          </p:nvPr>
        </p:nvSpPr>
        <p:spPr>
          <a:xfrm>
            <a:off x="6557825" y="2425075"/>
            <a:ext cx="1834800" cy="235200"/>
          </a:xfrm>
          <a:prstGeom prst="rect">
            <a:avLst/>
          </a:prstGeom>
        </p:spPr>
        <p:txBody>
          <a:bodyPr anchorCtr="0" anchor="t" bIns="45700" lIns="45700" spcFirstLastPara="1" rIns="45700" wrap="square" tIns="45700">
            <a:noAutofit/>
          </a:bodyPr>
          <a:lstStyle>
            <a:lvl1pPr lvl="0" rtl="0">
              <a:spcBef>
                <a:spcPts val="800"/>
              </a:spcBef>
              <a:spcAft>
                <a:spcPts val="0"/>
              </a:spcAft>
              <a:buSzPts val="900"/>
              <a:buNone/>
              <a:defRPr sz="9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sp>
        <p:nvSpPr>
          <p:cNvPr id="273" name="Google Shape;273;p12"/>
          <p:cNvSpPr txBox="1"/>
          <p:nvPr>
            <p:ph idx="4" type="subTitle"/>
          </p:nvPr>
        </p:nvSpPr>
        <p:spPr>
          <a:xfrm>
            <a:off x="6557825" y="2670150"/>
            <a:ext cx="1834800" cy="235200"/>
          </a:xfrm>
          <a:prstGeom prst="rect">
            <a:avLst/>
          </a:prstGeom>
        </p:spPr>
        <p:txBody>
          <a:bodyPr anchorCtr="0" anchor="t" bIns="45700" lIns="45700" spcFirstLastPara="1" rIns="45700" wrap="square" tIns="45700">
            <a:noAutofit/>
          </a:bodyPr>
          <a:lstStyle>
            <a:lvl1pPr lvl="0" rtl="0">
              <a:spcBef>
                <a:spcPts val="800"/>
              </a:spcBef>
              <a:spcAft>
                <a:spcPts val="0"/>
              </a:spcAft>
              <a:buSzPts val="900"/>
              <a:buNone/>
              <a:defRPr sz="9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sp>
        <p:nvSpPr>
          <p:cNvPr id="274" name="Google Shape;274;p12"/>
          <p:cNvSpPr/>
          <p:nvPr/>
        </p:nvSpPr>
        <p:spPr>
          <a:xfrm rot="-5400000">
            <a:off x="6988925" y="2553050"/>
            <a:ext cx="58200" cy="1480200"/>
          </a:xfrm>
          <a:prstGeom prst="leftBrace">
            <a:avLst>
              <a:gd fmla="val 5000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txBox="1"/>
          <p:nvPr/>
        </p:nvSpPr>
        <p:spPr>
          <a:xfrm>
            <a:off x="6100625" y="3324000"/>
            <a:ext cx="183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accent5"/>
                </a:solidFill>
                <a:latin typeface="DM Sans"/>
                <a:ea typeface="DM Sans"/>
                <a:cs typeface="DM Sans"/>
                <a:sym typeface="DM Sans"/>
              </a:rPr>
              <a:t>Information Assets</a:t>
            </a:r>
            <a:endParaRPr sz="1200">
              <a:solidFill>
                <a:schemeClr val="accent5"/>
              </a:solidFill>
              <a:latin typeface="DM Sans"/>
              <a:ea typeface="DM Sans"/>
              <a:cs typeface="DM Sans"/>
              <a:sym typeface="DM Sans"/>
            </a:endParaRPr>
          </a:p>
        </p:txBody>
      </p:sp>
      <p:sp>
        <p:nvSpPr>
          <p:cNvPr id="276" name="Google Shape;276;p12"/>
          <p:cNvSpPr/>
          <p:nvPr/>
        </p:nvSpPr>
        <p:spPr>
          <a:xfrm rot="-5400000">
            <a:off x="1738450" y="2553050"/>
            <a:ext cx="58200" cy="1480200"/>
          </a:xfrm>
          <a:prstGeom prst="leftBrace">
            <a:avLst>
              <a:gd fmla="val 5000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txBox="1"/>
          <p:nvPr/>
        </p:nvSpPr>
        <p:spPr>
          <a:xfrm>
            <a:off x="850150" y="3324000"/>
            <a:ext cx="183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accent5"/>
                </a:solidFill>
                <a:latin typeface="DM Sans"/>
                <a:ea typeface="DM Sans"/>
                <a:cs typeface="DM Sans"/>
                <a:sym typeface="DM Sans"/>
              </a:rPr>
              <a:t>Raw data</a:t>
            </a:r>
            <a:endParaRPr sz="1200">
              <a:solidFill>
                <a:schemeClr val="accent5"/>
              </a:solidFill>
              <a:latin typeface="DM Sans"/>
              <a:ea typeface="DM Sans"/>
              <a:cs typeface="DM Sans"/>
              <a:sym typeface="DM Sans"/>
            </a:endParaRPr>
          </a:p>
        </p:txBody>
      </p:sp>
      <p:grpSp>
        <p:nvGrpSpPr>
          <p:cNvPr id="278" name="Google Shape;278;p12"/>
          <p:cNvGrpSpPr/>
          <p:nvPr/>
        </p:nvGrpSpPr>
        <p:grpSpPr>
          <a:xfrm>
            <a:off x="6542324" y="164385"/>
            <a:ext cx="2353243" cy="212029"/>
            <a:chOff x="11579225" y="6464846"/>
            <a:chExt cx="4627813" cy="395724"/>
          </a:xfrm>
        </p:grpSpPr>
        <p:pic>
          <p:nvPicPr>
            <p:cNvPr descr="A picture containing flower&#10;&#10;Description automatically generated" id="279" name="Google Shape;279;p12"/>
            <p:cNvPicPr preferRelativeResize="0"/>
            <p:nvPr/>
          </p:nvPicPr>
          <p:blipFill rotWithShape="1">
            <a:blip r:embed="rId4">
              <a:alphaModFix/>
            </a:blip>
            <a:srcRect b="0" l="0" r="0" t="0"/>
            <a:stretch/>
          </p:blipFill>
          <p:spPr>
            <a:xfrm>
              <a:off x="13603976" y="6464846"/>
              <a:ext cx="661605" cy="395724"/>
            </a:xfrm>
            <a:prstGeom prst="rect">
              <a:avLst/>
            </a:prstGeom>
            <a:noFill/>
            <a:ln>
              <a:noFill/>
            </a:ln>
          </p:spPr>
        </p:pic>
        <p:pic>
          <p:nvPicPr>
            <p:cNvPr descr="A picture containing drawing, food&#10;&#10;Description automatically generated" id="280" name="Google Shape;280;p12"/>
            <p:cNvPicPr preferRelativeResize="0"/>
            <p:nvPr/>
          </p:nvPicPr>
          <p:blipFill rotWithShape="1">
            <a:blip r:embed="rId5">
              <a:alphaModFix/>
            </a:blip>
            <a:srcRect b="0" l="0" r="0" t="0"/>
            <a:stretch/>
          </p:blipFill>
          <p:spPr>
            <a:xfrm>
              <a:off x="11579225" y="6509315"/>
              <a:ext cx="1564158" cy="223739"/>
            </a:xfrm>
            <a:prstGeom prst="rect">
              <a:avLst/>
            </a:prstGeom>
            <a:noFill/>
            <a:ln>
              <a:noFill/>
            </a:ln>
          </p:spPr>
        </p:pic>
        <p:pic>
          <p:nvPicPr>
            <p:cNvPr id="281" name="Google Shape;281;p12"/>
            <p:cNvPicPr preferRelativeResize="0"/>
            <p:nvPr/>
          </p:nvPicPr>
          <p:blipFill rotWithShape="1">
            <a:blip r:embed="rId6">
              <a:alphaModFix/>
            </a:blip>
            <a:srcRect b="0" l="0" r="0" t="0"/>
            <a:stretch/>
          </p:blipFill>
          <p:spPr>
            <a:xfrm>
              <a:off x="14834458" y="6500317"/>
              <a:ext cx="1372580" cy="241734"/>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2_1_3">
    <p:spTree>
      <p:nvGrpSpPr>
        <p:cNvPr id="282" name="Shape 282"/>
        <p:cNvGrpSpPr/>
        <p:nvPr/>
      </p:nvGrpSpPr>
      <p:grpSpPr>
        <a:xfrm>
          <a:off x="0" y="0"/>
          <a:ext cx="0" cy="0"/>
          <a:chOff x="0" y="0"/>
          <a:chExt cx="0" cy="0"/>
        </a:xfrm>
      </p:grpSpPr>
      <p:sp>
        <p:nvSpPr>
          <p:cNvPr id="283" name="Google Shape;283;p13"/>
          <p:cNvSpPr/>
          <p:nvPr/>
        </p:nvSpPr>
        <p:spPr>
          <a:xfrm>
            <a:off x="4519311" y="1203625"/>
            <a:ext cx="4163700" cy="9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a:off x="4519311" y="2236475"/>
            <a:ext cx="4163700" cy="9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86" name="Google Shape;286;p13"/>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287" name="Google Shape;287;p13"/>
          <p:cNvSpPr txBox="1"/>
          <p:nvPr>
            <p:ph idx="2" type="subTitle"/>
          </p:nvPr>
        </p:nvSpPr>
        <p:spPr>
          <a:xfrm>
            <a:off x="5486223" y="1273750"/>
            <a:ext cx="3124500" cy="5637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288" name="Google Shape;288;p13"/>
          <p:cNvSpPr txBox="1"/>
          <p:nvPr>
            <p:ph idx="3" type="subTitle"/>
          </p:nvPr>
        </p:nvSpPr>
        <p:spPr>
          <a:xfrm>
            <a:off x="5486223" y="2305750"/>
            <a:ext cx="3124500" cy="5637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289" name="Google Shape;289;p13"/>
          <p:cNvSpPr/>
          <p:nvPr/>
        </p:nvSpPr>
        <p:spPr>
          <a:xfrm>
            <a:off x="4519299" y="3266413"/>
            <a:ext cx="4163700" cy="9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txBox="1"/>
          <p:nvPr>
            <p:ph idx="4" type="subTitle"/>
          </p:nvPr>
        </p:nvSpPr>
        <p:spPr>
          <a:xfrm>
            <a:off x="5488200" y="3337750"/>
            <a:ext cx="3124500" cy="5637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291" name="Google Shape;291;p13"/>
          <p:cNvSpPr/>
          <p:nvPr/>
        </p:nvSpPr>
        <p:spPr>
          <a:xfrm>
            <a:off x="4519300" y="1876175"/>
            <a:ext cx="4167300" cy="242100"/>
          </a:xfrm>
          <a:prstGeom prst="rect">
            <a:avLst/>
          </a:prstGeom>
          <a:solidFill>
            <a:srgbClr val="00B0F0">
              <a:alpha val="41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2" name="Google Shape;292;p13"/>
          <p:cNvSpPr/>
          <p:nvPr/>
        </p:nvSpPr>
        <p:spPr>
          <a:xfrm>
            <a:off x="4519300" y="2910775"/>
            <a:ext cx="4167300" cy="242100"/>
          </a:xfrm>
          <a:prstGeom prst="rect">
            <a:avLst/>
          </a:prstGeom>
          <a:solidFill>
            <a:srgbClr val="00B0F0">
              <a:alpha val="41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3" name="Google Shape;293;p13"/>
          <p:cNvSpPr/>
          <p:nvPr/>
        </p:nvSpPr>
        <p:spPr>
          <a:xfrm>
            <a:off x="4519300" y="3942425"/>
            <a:ext cx="4167300" cy="242100"/>
          </a:xfrm>
          <a:prstGeom prst="rect">
            <a:avLst/>
          </a:prstGeom>
          <a:solidFill>
            <a:srgbClr val="00B0F0">
              <a:alpha val="41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94" name="Google Shape;294;p13"/>
          <p:cNvPicPr preferRelativeResize="0"/>
          <p:nvPr/>
        </p:nvPicPr>
        <p:blipFill rotWithShape="1">
          <a:blip r:embed="rId2">
            <a:alphaModFix/>
          </a:blip>
          <a:srcRect b="0" l="0" r="0" t="0"/>
          <a:stretch/>
        </p:blipFill>
        <p:spPr>
          <a:xfrm>
            <a:off x="4703600" y="3401324"/>
            <a:ext cx="480950" cy="480950"/>
          </a:xfrm>
          <a:prstGeom prst="rect">
            <a:avLst/>
          </a:prstGeom>
          <a:noFill/>
          <a:ln>
            <a:noFill/>
          </a:ln>
        </p:spPr>
      </p:pic>
      <p:pic>
        <p:nvPicPr>
          <p:cNvPr id="295" name="Google Shape;295;p13"/>
          <p:cNvPicPr preferRelativeResize="0"/>
          <p:nvPr/>
        </p:nvPicPr>
        <p:blipFill rotWithShape="1">
          <a:blip r:embed="rId3">
            <a:alphaModFix/>
          </a:blip>
          <a:srcRect b="0" l="0" r="0" t="0"/>
          <a:stretch/>
        </p:blipFill>
        <p:spPr>
          <a:xfrm>
            <a:off x="4703600" y="2358237"/>
            <a:ext cx="480950" cy="480928"/>
          </a:xfrm>
          <a:prstGeom prst="rect">
            <a:avLst/>
          </a:prstGeom>
          <a:noFill/>
          <a:ln>
            <a:noFill/>
          </a:ln>
        </p:spPr>
      </p:pic>
      <p:pic>
        <p:nvPicPr>
          <p:cNvPr id="296" name="Google Shape;296;p13"/>
          <p:cNvPicPr preferRelativeResize="0"/>
          <p:nvPr/>
        </p:nvPicPr>
        <p:blipFill rotWithShape="1">
          <a:blip r:embed="rId4">
            <a:alphaModFix/>
          </a:blip>
          <a:srcRect b="0" l="0" r="0" t="0"/>
          <a:stretch/>
        </p:blipFill>
        <p:spPr>
          <a:xfrm>
            <a:off x="4703600" y="1315124"/>
            <a:ext cx="480950" cy="480950"/>
          </a:xfrm>
          <a:prstGeom prst="rect">
            <a:avLst/>
          </a:prstGeom>
          <a:noFill/>
          <a:ln>
            <a:noFill/>
          </a:ln>
        </p:spPr>
      </p:pic>
      <p:sp>
        <p:nvSpPr>
          <p:cNvPr id="297" name="Google Shape;297;p13"/>
          <p:cNvSpPr/>
          <p:nvPr/>
        </p:nvSpPr>
        <p:spPr>
          <a:xfrm>
            <a:off x="3729775" y="3530763"/>
            <a:ext cx="210900" cy="256500"/>
          </a:xfrm>
          <a:prstGeom prst="chevron">
            <a:avLst>
              <a:gd fmla="val 50000" name="adj"/>
            </a:avLst>
          </a:prstGeom>
          <a:solidFill>
            <a:srgbClr val="049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3874688" y="3530763"/>
            <a:ext cx="210900" cy="256500"/>
          </a:xfrm>
          <a:prstGeom prst="chevron">
            <a:avLst>
              <a:gd fmla="val 50000" name="adj"/>
            </a:avLst>
          </a:prstGeom>
          <a:solidFill>
            <a:srgbClr val="0499BB">
              <a:alpha val="5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
          <p:cNvSpPr/>
          <p:nvPr/>
        </p:nvSpPr>
        <p:spPr>
          <a:xfrm>
            <a:off x="4019600" y="3530763"/>
            <a:ext cx="210900" cy="256500"/>
          </a:xfrm>
          <a:prstGeom prst="chevron">
            <a:avLst>
              <a:gd fmla="val 50000" name="adj"/>
            </a:avLst>
          </a:prstGeom>
          <a:solidFill>
            <a:srgbClr val="0499BB">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
          <p:cNvSpPr/>
          <p:nvPr/>
        </p:nvSpPr>
        <p:spPr>
          <a:xfrm>
            <a:off x="3760888" y="2516838"/>
            <a:ext cx="210900" cy="256500"/>
          </a:xfrm>
          <a:prstGeom prst="chevron">
            <a:avLst>
              <a:gd fmla="val 50000" name="adj"/>
            </a:avLst>
          </a:prstGeom>
          <a:solidFill>
            <a:srgbClr val="049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a:off x="3905800" y="2516838"/>
            <a:ext cx="210900" cy="256500"/>
          </a:xfrm>
          <a:prstGeom prst="chevron">
            <a:avLst>
              <a:gd fmla="val 50000" name="adj"/>
            </a:avLst>
          </a:prstGeom>
          <a:solidFill>
            <a:srgbClr val="0499BB">
              <a:alpha val="5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4050713" y="2516838"/>
            <a:ext cx="210900" cy="256500"/>
          </a:xfrm>
          <a:prstGeom prst="chevron">
            <a:avLst>
              <a:gd fmla="val 50000" name="adj"/>
            </a:avLst>
          </a:prstGeom>
          <a:solidFill>
            <a:srgbClr val="0499BB">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
          <p:cNvSpPr/>
          <p:nvPr/>
        </p:nvSpPr>
        <p:spPr>
          <a:xfrm>
            <a:off x="3760875" y="1502913"/>
            <a:ext cx="210900" cy="256500"/>
          </a:xfrm>
          <a:prstGeom prst="chevron">
            <a:avLst>
              <a:gd fmla="val 50000" name="adj"/>
            </a:avLst>
          </a:prstGeom>
          <a:solidFill>
            <a:srgbClr val="049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p:nvPr/>
        </p:nvSpPr>
        <p:spPr>
          <a:xfrm>
            <a:off x="3905788" y="1502913"/>
            <a:ext cx="210900" cy="256500"/>
          </a:xfrm>
          <a:prstGeom prst="chevron">
            <a:avLst>
              <a:gd fmla="val 50000" name="adj"/>
            </a:avLst>
          </a:prstGeom>
          <a:solidFill>
            <a:srgbClr val="0499BB">
              <a:alpha val="5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4050700" y="1502913"/>
            <a:ext cx="210900" cy="256500"/>
          </a:xfrm>
          <a:prstGeom prst="chevron">
            <a:avLst>
              <a:gd fmla="val 50000" name="adj"/>
            </a:avLst>
          </a:prstGeom>
          <a:solidFill>
            <a:srgbClr val="0499BB">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381600" y="1299095"/>
            <a:ext cx="3059400" cy="2599200"/>
          </a:xfrm>
          <a:prstGeom prst="roundRect">
            <a:avLst>
              <a:gd fmla="val 6426" name="adj"/>
            </a:avLst>
          </a:prstGeom>
          <a:solidFill>
            <a:srgbClr val="00B0F0">
              <a:alpha val="4170"/>
            </a:srgbClr>
          </a:solidFill>
          <a:ln cap="flat" cmpd="sng" w="9525">
            <a:solidFill>
              <a:srgbClr val="0499BB"/>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Databricks Lakehouse</a:t>
            </a:r>
            <a:endParaRPr b="1">
              <a:latin typeface="DM Sans"/>
              <a:ea typeface="DM Sans"/>
              <a:cs typeface="DM Sans"/>
              <a:sym typeface="DM Sans"/>
            </a:endParaRPr>
          </a:p>
        </p:txBody>
      </p:sp>
      <p:pic>
        <p:nvPicPr>
          <p:cNvPr id="307" name="Google Shape;307;p13"/>
          <p:cNvPicPr preferRelativeResize="0"/>
          <p:nvPr/>
        </p:nvPicPr>
        <p:blipFill rotWithShape="1">
          <a:blip r:embed="rId5">
            <a:alphaModFix/>
          </a:blip>
          <a:srcRect b="6820" l="0" r="0" t="0"/>
          <a:stretch/>
        </p:blipFill>
        <p:spPr>
          <a:xfrm>
            <a:off x="514526" y="2789083"/>
            <a:ext cx="2781422" cy="900240"/>
          </a:xfrm>
          <a:prstGeom prst="rect">
            <a:avLst/>
          </a:prstGeom>
          <a:noFill/>
          <a:ln>
            <a:noFill/>
          </a:ln>
        </p:spPr>
      </p:pic>
      <p:sp>
        <p:nvSpPr>
          <p:cNvPr id="308" name="Google Shape;308;p13"/>
          <p:cNvSpPr/>
          <p:nvPr/>
        </p:nvSpPr>
        <p:spPr>
          <a:xfrm>
            <a:off x="1340101" y="2186577"/>
            <a:ext cx="1126800" cy="139200"/>
          </a:xfrm>
          <a:prstGeom prst="rect">
            <a:avLst/>
          </a:prstGeom>
          <a:noFill/>
          <a:ln>
            <a:noFill/>
          </a:ln>
        </p:spPr>
        <p:txBody>
          <a:bodyPr anchorCtr="0" anchor="t" bIns="34250" lIns="0" spcFirstLastPara="1" rIns="0" wrap="square" tIns="34250">
            <a:noAutofit/>
          </a:bodyPr>
          <a:lstStyle/>
          <a:p>
            <a:pPr indent="0" lvl="0" marL="0" marR="0" rtl="0" algn="ctr">
              <a:lnSpc>
                <a:spcPct val="100000"/>
              </a:lnSpc>
              <a:spcBef>
                <a:spcPts val="0"/>
              </a:spcBef>
              <a:spcAft>
                <a:spcPts val="0"/>
              </a:spcAft>
              <a:buClr>
                <a:srgbClr val="000000"/>
              </a:buClr>
              <a:buSzPts val="900"/>
              <a:buFont typeface="Arial"/>
              <a:buNone/>
            </a:pPr>
            <a:r>
              <a:rPr b="1" i="0" lang="en" sz="1100" u="none" cap="none" strike="noStrike">
                <a:solidFill>
                  <a:srgbClr val="F9F7F4"/>
                </a:solidFill>
                <a:latin typeface="DM Sans"/>
                <a:ea typeface="DM Sans"/>
                <a:cs typeface="DM Sans"/>
                <a:sym typeface="DM Sans"/>
              </a:rPr>
              <a:t>DATA LAKEHOUSE</a:t>
            </a:r>
            <a:endParaRPr b="1" i="0" sz="1100" u="none" cap="none" strike="noStrike">
              <a:solidFill>
                <a:srgbClr val="F9F7F4"/>
              </a:solidFill>
              <a:latin typeface="DM Sans"/>
              <a:ea typeface="DM Sans"/>
              <a:cs typeface="DM Sans"/>
              <a:sym typeface="DM Sans"/>
            </a:endParaRPr>
          </a:p>
        </p:txBody>
      </p:sp>
      <p:pic>
        <p:nvPicPr>
          <p:cNvPr id="309" name="Google Shape;309;p13"/>
          <p:cNvPicPr preferRelativeResize="0"/>
          <p:nvPr/>
        </p:nvPicPr>
        <p:blipFill>
          <a:blip r:embed="rId6">
            <a:alphaModFix/>
          </a:blip>
          <a:stretch>
            <a:fillRect/>
          </a:stretch>
        </p:blipFill>
        <p:spPr>
          <a:xfrm>
            <a:off x="514527" y="1762096"/>
            <a:ext cx="2781430" cy="634425"/>
          </a:xfrm>
          <a:prstGeom prst="rect">
            <a:avLst/>
          </a:prstGeom>
          <a:noFill/>
          <a:ln>
            <a:noFill/>
          </a:ln>
          <a:effectLst>
            <a:outerShdw blurRad="57150" rotWithShape="0" algn="bl" dir="5400000" dist="19050">
              <a:srgbClr val="000000">
                <a:alpha val="23000"/>
              </a:srgbClr>
            </a:outerShdw>
          </a:effectLst>
        </p:spPr>
      </p:pic>
      <p:grpSp>
        <p:nvGrpSpPr>
          <p:cNvPr id="310" name="Google Shape;310;p13"/>
          <p:cNvGrpSpPr/>
          <p:nvPr/>
        </p:nvGrpSpPr>
        <p:grpSpPr>
          <a:xfrm>
            <a:off x="1138414" y="3347707"/>
            <a:ext cx="1506816" cy="133755"/>
            <a:chOff x="11579225" y="6464846"/>
            <a:chExt cx="4627813" cy="395724"/>
          </a:xfrm>
        </p:grpSpPr>
        <p:pic>
          <p:nvPicPr>
            <p:cNvPr descr="A picture containing flower&#10;&#10;Description automatically generated" id="311" name="Google Shape;311;p13"/>
            <p:cNvPicPr preferRelativeResize="0"/>
            <p:nvPr/>
          </p:nvPicPr>
          <p:blipFill rotWithShape="1">
            <a:blip r:embed="rId7">
              <a:alphaModFix/>
            </a:blip>
            <a:srcRect b="0" l="0" r="0" t="0"/>
            <a:stretch/>
          </p:blipFill>
          <p:spPr>
            <a:xfrm>
              <a:off x="13603976" y="6464846"/>
              <a:ext cx="661605" cy="395724"/>
            </a:xfrm>
            <a:prstGeom prst="rect">
              <a:avLst/>
            </a:prstGeom>
            <a:noFill/>
            <a:ln>
              <a:noFill/>
            </a:ln>
          </p:spPr>
        </p:pic>
        <p:pic>
          <p:nvPicPr>
            <p:cNvPr descr="A picture containing drawing, food&#10;&#10;Description automatically generated" id="312" name="Google Shape;312;p13"/>
            <p:cNvPicPr preferRelativeResize="0"/>
            <p:nvPr/>
          </p:nvPicPr>
          <p:blipFill rotWithShape="1">
            <a:blip r:embed="rId8">
              <a:alphaModFix/>
            </a:blip>
            <a:srcRect b="0" l="0" r="0" t="0"/>
            <a:stretch/>
          </p:blipFill>
          <p:spPr>
            <a:xfrm>
              <a:off x="11579225" y="6509315"/>
              <a:ext cx="1564158" cy="223739"/>
            </a:xfrm>
            <a:prstGeom prst="rect">
              <a:avLst/>
            </a:prstGeom>
            <a:noFill/>
            <a:ln>
              <a:noFill/>
            </a:ln>
          </p:spPr>
        </p:pic>
        <p:pic>
          <p:nvPicPr>
            <p:cNvPr id="313" name="Google Shape;313;p13"/>
            <p:cNvPicPr preferRelativeResize="0"/>
            <p:nvPr/>
          </p:nvPicPr>
          <p:blipFill rotWithShape="1">
            <a:blip r:embed="rId9">
              <a:alphaModFix/>
            </a:blip>
            <a:srcRect b="0" l="0" r="0" t="0"/>
            <a:stretch/>
          </p:blipFill>
          <p:spPr>
            <a:xfrm>
              <a:off x="14834458" y="6500317"/>
              <a:ext cx="1372580" cy="241734"/>
            </a:xfrm>
            <a:prstGeom prst="rect">
              <a:avLst/>
            </a:prstGeom>
            <a:noFill/>
            <a:ln>
              <a:noFill/>
            </a:ln>
          </p:spPr>
        </p:pic>
      </p:grpSp>
      <p:pic>
        <p:nvPicPr>
          <p:cNvPr id="314" name="Google Shape;314;p13"/>
          <p:cNvPicPr preferRelativeResize="0"/>
          <p:nvPr/>
        </p:nvPicPr>
        <p:blipFill>
          <a:blip r:embed="rId10">
            <a:alphaModFix/>
          </a:blip>
          <a:stretch>
            <a:fillRect/>
          </a:stretch>
        </p:blipFill>
        <p:spPr>
          <a:xfrm>
            <a:off x="514526" y="2183792"/>
            <a:ext cx="2781430" cy="569950"/>
          </a:xfrm>
          <a:prstGeom prst="rect">
            <a:avLst/>
          </a:prstGeom>
          <a:noFill/>
          <a:ln>
            <a:noFill/>
          </a:ln>
          <a:effectLst>
            <a:outerShdw blurRad="57150" rotWithShape="0" algn="bl" dir="5400000" dist="19050">
              <a:srgbClr val="000000">
                <a:alpha val="23000"/>
              </a:srgbClr>
            </a:outerShdw>
          </a:effectLst>
        </p:spPr>
      </p:pic>
      <p:pic>
        <p:nvPicPr>
          <p:cNvPr id="315" name="Google Shape;315;p13"/>
          <p:cNvPicPr preferRelativeResize="0"/>
          <p:nvPr/>
        </p:nvPicPr>
        <p:blipFill>
          <a:blip r:embed="rId11">
            <a:alphaModFix/>
          </a:blip>
          <a:stretch>
            <a:fillRect/>
          </a:stretch>
        </p:blipFill>
        <p:spPr>
          <a:xfrm>
            <a:off x="514526" y="2557150"/>
            <a:ext cx="2781430" cy="487313"/>
          </a:xfrm>
          <a:prstGeom prst="rect">
            <a:avLst/>
          </a:prstGeom>
          <a:noFill/>
          <a:ln>
            <a:noFill/>
          </a:ln>
          <a:effectLst>
            <a:outerShdw blurRad="57150" rotWithShape="0" algn="bl" dir="5400000" dist="19050">
              <a:srgbClr val="000000">
                <a:alpha val="23000"/>
              </a:srgbClr>
            </a:outerShdw>
          </a:effectLst>
        </p:spPr>
      </p:pic>
      <p:sp>
        <p:nvSpPr>
          <p:cNvPr id="316" name="Google Shape;316;p13"/>
          <p:cNvSpPr/>
          <p:nvPr/>
        </p:nvSpPr>
        <p:spPr>
          <a:xfrm>
            <a:off x="571629" y="1849914"/>
            <a:ext cx="599100" cy="2484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800"/>
              <a:buFont typeface="Arial"/>
              <a:buNone/>
            </a:pPr>
            <a:r>
              <a:rPr i="0" lang="en" sz="600" u="none" cap="none" strike="noStrike">
                <a:solidFill>
                  <a:srgbClr val="FFFFFF"/>
                </a:solidFill>
                <a:latin typeface="DM Sans Medium"/>
                <a:ea typeface="DM Sans Medium"/>
                <a:cs typeface="DM Sans Medium"/>
                <a:sym typeface="DM Sans Medium"/>
              </a:rPr>
              <a:t>Data</a:t>
            </a:r>
            <a:endParaRPr i="0" sz="600" u="none" cap="none" strike="noStrike">
              <a:solidFill>
                <a:srgbClr val="FFFFFF"/>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800"/>
              <a:buFont typeface="Arial"/>
              <a:buNone/>
            </a:pPr>
            <a:r>
              <a:rPr i="0" lang="en" sz="600" u="none" cap="none" strike="noStrike">
                <a:solidFill>
                  <a:srgbClr val="FFFFFF"/>
                </a:solidFill>
                <a:latin typeface="DM Sans Medium"/>
                <a:ea typeface="DM Sans Medium"/>
                <a:cs typeface="DM Sans Medium"/>
                <a:sym typeface="DM Sans Medium"/>
              </a:rPr>
              <a:t>Warehousing</a:t>
            </a:r>
            <a:endParaRPr i="0" sz="600" u="none" cap="none" strike="noStrike">
              <a:solidFill>
                <a:srgbClr val="FFFFFF"/>
              </a:solidFill>
              <a:latin typeface="DM Sans Medium"/>
              <a:ea typeface="DM Sans Medium"/>
              <a:cs typeface="DM Sans Medium"/>
              <a:sym typeface="DM Sans Medium"/>
            </a:endParaRPr>
          </a:p>
        </p:txBody>
      </p:sp>
      <p:sp>
        <p:nvSpPr>
          <p:cNvPr id="317" name="Google Shape;317;p13"/>
          <p:cNvSpPr/>
          <p:nvPr/>
        </p:nvSpPr>
        <p:spPr>
          <a:xfrm>
            <a:off x="1270021" y="1849914"/>
            <a:ext cx="546600" cy="2484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800"/>
              <a:buFont typeface="Arial"/>
              <a:buNone/>
            </a:pPr>
            <a:r>
              <a:rPr i="0" lang="en" sz="600" u="none" cap="none" strike="noStrike">
                <a:solidFill>
                  <a:srgbClr val="FFFFFF"/>
                </a:solidFill>
                <a:latin typeface="DM Sans Medium"/>
                <a:ea typeface="DM Sans Medium"/>
                <a:cs typeface="DM Sans Medium"/>
                <a:sym typeface="DM Sans Medium"/>
              </a:rPr>
              <a:t>Data Engineering</a:t>
            </a:r>
            <a:endParaRPr i="0" sz="600" u="none" cap="none" strike="noStrike">
              <a:solidFill>
                <a:srgbClr val="FFFFFF"/>
              </a:solidFill>
              <a:latin typeface="DM Sans Medium"/>
              <a:ea typeface="DM Sans Medium"/>
              <a:cs typeface="DM Sans Medium"/>
              <a:sym typeface="DM Sans Medium"/>
            </a:endParaRPr>
          </a:p>
        </p:txBody>
      </p:sp>
      <p:sp>
        <p:nvSpPr>
          <p:cNvPr id="318" name="Google Shape;318;p13"/>
          <p:cNvSpPr/>
          <p:nvPr/>
        </p:nvSpPr>
        <p:spPr>
          <a:xfrm>
            <a:off x="2561521" y="1849914"/>
            <a:ext cx="653700" cy="2484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800"/>
              <a:buFont typeface="Arial"/>
              <a:buNone/>
            </a:pPr>
            <a:r>
              <a:rPr i="0" lang="en" sz="600" u="none" cap="none" strike="noStrike">
                <a:solidFill>
                  <a:srgbClr val="FFFFFF"/>
                </a:solidFill>
                <a:latin typeface="DM Sans Medium"/>
                <a:ea typeface="DM Sans Medium"/>
                <a:cs typeface="DM Sans Medium"/>
                <a:sym typeface="DM Sans Medium"/>
              </a:rPr>
              <a:t>Data Science</a:t>
            </a:r>
            <a:endParaRPr i="0" sz="600" u="none" cap="none" strike="noStrike">
              <a:solidFill>
                <a:srgbClr val="FFFFFF"/>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800"/>
              <a:buFont typeface="Arial"/>
              <a:buNone/>
            </a:pPr>
            <a:r>
              <a:rPr i="0" lang="en" sz="600" u="none" cap="none" strike="noStrike">
                <a:solidFill>
                  <a:srgbClr val="FFFFFF"/>
                </a:solidFill>
                <a:latin typeface="DM Sans Medium"/>
                <a:ea typeface="DM Sans Medium"/>
                <a:cs typeface="DM Sans Medium"/>
                <a:sym typeface="DM Sans Medium"/>
              </a:rPr>
              <a:t>and ML</a:t>
            </a:r>
            <a:endParaRPr i="0" sz="600" u="none" cap="none" strike="noStrike">
              <a:solidFill>
                <a:srgbClr val="FFFFFF"/>
              </a:solidFill>
              <a:latin typeface="DM Sans Medium"/>
              <a:ea typeface="DM Sans Medium"/>
              <a:cs typeface="DM Sans Medium"/>
              <a:sym typeface="DM Sans Medium"/>
            </a:endParaRPr>
          </a:p>
        </p:txBody>
      </p:sp>
      <p:sp>
        <p:nvSpPr>
          <p:cNvPr id="319" name="Google Shape;319;p13"/>
          <p:cNvSpPr/>
          <p:nvPr/>
        </p:nvSpPr>
        <p:spPr>
          <a:xfrm>
            <a:off x="1915771" y="1849914"/>
            <a:ext cx="546600" cy="2484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600">
                <a:solidFill>
                  <a:srgbClr val="FFFFFF"/>
                </a:solidFill>
                <a:latin typeface="DM Sans Medium"/>
                <a:ea typeface="DM Sans Medium"/>
                <a:cs typeface="DM Sans Medium"/>
                <a:sym typeface="DM Sans Medium"/>
              </a:rPr>
              <a:t>Data </a:t>
            </a:r>
            <a:r>
              <a:rPr i="0" lang="en" sz="600" u="none" cap="none" strike="noStrike">
                <a:solidFill>
                  <a:srgbClr val="FFFFFF"/>
                </a:solidFill>
                <a:latin typeface="DM Sans Medium"/>
                <a:ea typeface="DM Sans Medium"/>
                <a:cs typeface="DM Sans Medium"/>
                <a:sym typeface="DM Sans Medium"/>
              </a:rPr>
              <a:t>Streaming</a:t>
            </a:r>
            <a:endParaRPr sz="600">
              <a:solidFill>
                <a:srgbClr val="FFFFFF"/>
              </a:solidFill>
              <a:latin typeface="DM Sans Medium"/>
              <a:ea typeface="DM Sans Medium"/>
              <a:cs typeface="DM Sans Medium"/>
              <a:sym typeface="DM Sans Medium"/>
            </a:endParaRPr>
          </a:p>
        </p:txBody>
      </p:sp>
      <p:sp>
        <p:nvSpPr>
          <p:cNvPr id="320" name="Google Shape;320;p13"/>
          <p:cNvSpPr txBox="1"/>
          <p:nvPr/>
        </p:nvSpPr>
        <p:spPr>
          <a:xfrm>
            <a:off x="523579" y="2351116"/>
            <a:ext cx="2772000" cy="203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000" u="none" cap="none" strike="noStrike">
                <a:solidFill>
                  <a:srgbClr val="FFFFFF"/>
                </a:solidFill>
                <a:latin typeface="DM Sans"/>
                <a:ea typeface="DM Sans"/>
                <a:cs typeface="DM Sans"/>
                <a:sym typeface="DM Sans"/>
              </a:rPr>
              <a:t>Unity Catalog </a:t>
            </a:r>
            <a:r>
              <a:rPr b="1" lang="en" sz="1000">
                <a:solidFill>
                  <a:srgbClr val="FFFFFF"/>
                </a:solidFill>
                <a:latin typeface="DM Sans"/>
                <a:ea typeface="DM Sans"/>
                <a:cs typeface="DM Sans"/>
                <a:sym typeface="DM Sans"/>
              </a:rPr>
              <a:t>(</a:t>
            </a:r>
            <a:r>
              <a:rPr b="1" i="0" lang="en" sz="1000" u="none" cap="none" strike="noStrike">
                <a:solidFill>
                  <a:srgbClr val="FFFFFF"/>
                </a:solidFill>
                <a:latin typeface="DM Sans"/>
                <a:ea typeface="DM Sans"/>
                <a:cs typeface="DM Sans"/>
                <a:sym typeface="DM Sans"/>
              </a:rPr>
              <a:t>Governance)</a:t>
            </a:r>
            <a:endParaRPr i="0" sz="1000" u="none" cap="none" strike="noStrike">
              <a:solidFill>
                <a:srgbClr val="FFFFFF"/>
              </a:solidFill>
              <a:latin typeface="DM Sans Medium"/>
              <a:ea typeface="DM Sans Medium"/>
              <a:cs typeface="DM Sans Medium"/>
              <a:sym typeface="DM Sans Medium"/>
            </a:endParaRPr>
          </a:p>
        </p:txBody>
      </p:sp>
      <p:sp>
        <p:nvSpPr>
          <p:cNvPr id="321" name="Google Shape;321;p13"/>
          <p:cNvSpPr txBox="1"/>
          <p:nvPr/>
        </p:nvSpPr>
        <p:spPr>
          <a:xfrm>
            <a:off x="514526" y="2711112"/>
            <a:ext cx="2781300" cy="203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000" u="none" cap="none" strike="noStrike">
                <a:solidFill>
                  <a:srgbClr val="FFFFFF"/>
                </a:solidFill>
                <a:latin typeface="DM Sans"/>
                <a:ea typeface="DM Sans"/>
                <a:cs typeface="DM Sans"/>
                <a:sym typeface="DM Sans"/>
              </a:rPr>
              <a:t>Delta </a:t>
            </a:r>
            <a:r>
              <a:rPr b="1" lang="en" sz="1000">
                <a:solidFill>
                  <a:srgbClr val="FFFFFF"/>
                </a:solidFill>
                <a:latin typeface="DM Sans"/>
                <a:ea typeface="DM Sans"/>
                <a:cs typeface="DM Sans"/>
                <a:sym typeface="DM Sans"/>
              </a:rPr>
              <a:t>L</a:t>
            </a:r>
            <a:r>
              <a:rPr b="1" i="0" lang="en" sz="1000" u="none" cap="none" strike="noStrike">
                <a:solidFill>
                  <a:srgbClr val="FFFFFF"/>
                </a:solidFill>
                <a:latin typeface="DM Sans"/>
                <a:ea typeface="DM Sans"/>
                <a:cs typeface="DM Sans"/>
                <a:sym typeface="DM Sans"/>
              </a:rPr>
              <a:t>ake</a:t>
            </a:r>
            <a:endParaRPr sz="1000">
              <a:solidFill>
                <a:srgbClr val="FFFFFF"/>
              </a:solidFill>
              <a:latin typeface="DM Sans"/>
              <a:ea typeface="DM Sans"/>
              <a:cs typeface="DM Sans"/>
              <a:sym typeface="DM Sans"/>
            </a:endParaRPr>
          </a:p>
        </p:txBody>
      </p:sp>
      <p:sp>
        <p:nvSpPr>
          <p:cNvPr id="322" name="Google Shape;322;p13"/>
          <p:cNvSpPr txBox="1"/>
          <p:nvPr/>
        </p:nvSpPr>
        <p:spPr>
          <a:xfrm>
            <a:off x="514526" y="3134674"/>
            <a:ext cx="2781300" cy="1887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200"/>
              <a:buFont typeface="Arial"/>
              <a:buNone/>
            </a:pPr>
            <a:r>
              <a:rPr b="1" i="0" lang="en" sz="1000" u="none" cap="none" strike="noStrike">
                <a:solidFill>
                  <a:srgbClr val="618794"/>
                </a:solidFill>
                <a:latin typeface="DM Sans"/>
                <a:ea typeface="DM Sans"/>
                <a:cs typeface="DM Sans"/>
                <a:sym typeface="DM Sans"/>
              </a:rPr>
              <a:t>Cloud Data Lake</a:t>
            </a:r>
            <a:endParaRPr b="1" i="0" sz="10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2">
  <p:cSld name="CUSTOM_2_1_2">
    <p:spTree>
      <p:nvGrpSpPr>
        <p:cNvPr id="323" name="Shape 323"/>
        <p:cNvGrpSpPr/>
        <p:nvPr/>
      </p:nvGrpSpPr>
      <p:grpSpPr>
        <a:xfrm>
          <a:off x="0" y="0"/>
          <a:ext cx="0" cy="0"/>
          <a:chOff x="0" y="0"/>
          <a:chExt cx="0" cy="0"/>
        </a:xfrm>
      </p:grpSpPr>
      <p:sp>
        <p:nvSpPr>
          <p:cNvPr id="324" name="Google Shape;324;p14"/>
          <p:cNvSpPr/>
          <p:nvPr/>
        </p:nvSpPr>
        <p:spPr>
          <a:xfrm>
            <a:off x="5726600" y="1333025"/>
            <a:ext cx="3079500" cy="2661000"/>
          </a:xfrm>
          <a:prstGeom prst="roundRect">
            <a:avLst>
              <a:gd fmla="val 6426" name="adj"/>
            </a:avLst>
          </a:prstGeom>
          <a:solidFill>
            <a:srgbClr val="00B0F0">
              <a:alpha val="4170"/>
            </a:srgbClr>
          </a:solidFill>
          <a:ln cap="flat" cmpd="sng" w="9525">
            <a:solidFill>
              <a:srgbClr val="0499B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14"/>
          <p:cNvPicPr preferRelativeResize="0"/>
          <p:nvPr/>
        </p:nvPicPr>
        <p:blipFill>
          <a:blip r:embed="rId2">
            <a:alphaModFix amt="89000"/>
          </a:blip>
          <a:stretch>
            <a:fillRect/>
          </a:stretch>
        </p:blipFill>
        <p:spPr>
          <a:xfrm>
            <a:off x="6642879" y="1639275"/>
            <a:ext cx="1276745" cy="2053799"/>
          </a:xfrm>
          <a:prstGeom prst="rect">
            <a:avLst/>
          </a:prstGeom>
          <a:noFill/>
          <a:ln>
            <a:noFill/>
          </a:ln>
          <a:effectLst>
            <a:outerShdw blurRad="57150" rotWithShape="0" algn="bl" dir="5400000" dist="19050">
              <a:srgbClr val="000000">
                <a:alpha val="50000"/>
              </a:srgbClr>
            </a:outerShdw>
          </a:effectLst>
        </p:spPr>
      </p:pic>
      <p:sp>
        <p:nvSpPr>
          <p:cNvPr id="326" name="Google Shape;326;p14"/>
          <p:cNvSpPr/>
          <p:nvPr/>
        </p:nvSpPr>
        <p:spPr>
          <a:xfrm>
            <a:off x="6770983" y="2242134"/>
            <a:ext cx="1020300" cy="142500"/>
          </a:xfrm>
          <a:prstGeom prst="rect">
            <a:avLst/>
          </a:prstGeom>
          <a:noFill/>
          <a:ln>
            <a:noFill/>
          </a:ln>
        </p:spPr>
        <p:txBody>
          <a:bodyPr anchorCtr="0" anchor="t" bIns="25700" lIns="0" spcFirstLastPara="1" rIns="0" wrap="square" tIns="25700">
            <a:noAutofit/>
          </a:bodyPr>
          <a:lstStyle/>
          <a:p>
            <a:pPr indent="0" lvl="0" marL="0" marR="0" rtl="0" algn="ctr">
              <a:lnSpc>
                <a:spcPct val="100000"/>
              </a:lnSpc>
              <a:spcBef>
                <a:spcPts val="0"/>
              </a:spcBef>
              <a:spcAft>
                <a:spcPts val="0"/>
              </a:spcAft>
              <a:buClr>
                <a:srgbClr val="000000"/>
              </a:buClr>
              <a:buSzPts val="700"/>
              <a:buFont typeface="Arial"/>
              <a:buNone/>
            </a:pPr>
            <a:r>
              <a:rPr b="1" i="0" lang="en" sz="800" u="none" cap="none" strike="noStrike">
                <a:solidFill>
                  <a:srgbClr val="F9F7F4"/>
                </a:solidFill>
                <a:latin typeface="DM Sans"/>
                <a:ea typeface="DM Sans"/>
                <a:cs typeface="DM Sans"/>
                <a:sym typeface="DM Sans"/>
              </a:rPr>
              <a:t>DATA LAKEHOUSE</a:t>
            </a:r>
            <a:endParaRPr b="1" i="0" sz="800" u="none" cap="none" strike="noStrike">
              <a:solidFill>
                <a:srgbClr val="F9F7F4"/>
              </a:solidFill>
              <a:latin typeface="DM Sans"/>
              <a:ea typeface="DM Sans"/>
              <a:cs typeface="DM Sans"/>
              <a:sym typeface="DM Sans"/>
            </a:endParaRPr>
          </a:p>
        </p:txBody>
      </p:sp>
      <p:sp>
        <p:nvSpPr>
          <p:cNvPr id="327" name="Google Shape;327;p14"/>
          <p:cNvSpPr/>
          <p:nvPr/>
        </p:nvSpPr>
        <p:spPr>
          <a:xfrm>
            <a:off x="6844304" y="2693653"/>
            <a:ext cx="873600" cy="870000"/>
          </a:xfrm>
          <a:prstGeom prst="rect">
            <a:avLst/>
          </a:prstGeom>
          <a:noFill/>
          <a:ln>
            <a:noFill/>
          </a:ln>
        </p:spPr>
        <p:txBody>
          <a:bodyPr anchorCtr="0" anchor="t" bIns="25700" lIns="0" spcFirstLastPara="1" rIns="0" wrap="square" tIns="25700">
            <a:noAutofit/>
          </a:bodyPr>
          <a:lstStyle/>
          <a:p>
            <a:pPr indent="0" lvl="0" marL="0" marR="0" rtl="0" algn="ctr">
              <a:lnSpc>
                <a:spcPct val="115000"/>
              </a:lnSpc>
              <a:spcBef>
                <a:spcPts val="0"/>
              </a:spcBef>
              <a:spcAft>
                <a:spcPts val="0"/>
              </a:spcAft>
              <a:buClr>
                <a:srgbClr val="000000"/>
              </a:buClr>
              <a:buSzPts val="600"/>
              <a:buFont typeface="Arial"/>
              <a:buNone/>
            </a:pPr>
            <a:r>
              <a:t/>
            </a:r>
            <a:endParaRPr sz="800">
              <a:solidFill>
                <a:srgbClr val="1B5162"/>
              </a:solidFill>
              <a:latin typeface="DM Sans Medium"/>
              <a:ea typeface="DM Sans Medium"/>
              <a:cs typeface="DM Sans Medium"/>
              <a:sym typeface="DM Sans Medium"/>
            </a:endParaRPr>
          </a:p>
          <a:p>
            <a:pPr indent="0" lvl="0" marL="0" marR="0" rtl="0" algn="ctr">
              <a:lnSpc>
                <a:spcPct val="115000"/>
              </a:lnSpc>
              <a:spcBef>
                <a:spcPts val="0"/>
              </a:spcBef>
              <a:spcAft>
                <a:spcPts val="0"/>
              </a:spcAft>
              <a:buClr>
                <a:srgbClr val="000000"/>
              </a:buClr>
              <a:buSzPts val="600"/>
              <a:buFont typeface="Arial"/>
              <a:buNone/>
            </a:pPr>
            <a:r>
              <a:t/>
            </a:r>
            <a:endParaRPr sz="8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600"/>
              <a:buFont typeface="Arial"/>
              <a:buNone/>
            </a:pPr>
            <a:r>
              <a:t/>
            </a:r>
            <a:endParaRPr b="0" i="0" sz="800" u="none" cap="none" strike="noStrike">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600"/>
              <a:buFont typeface="Arial"/>
              <a:buNone/>
            </a:pPr>
            <a:r>
              <a:rPr b="0" i="0" lang="en" sz="800" u="none" cap="none" strike="noStrike">
                <a:solidFill>
                  <a:srgbClr val="1B5162"/>
                </a:solidFill>
                <a:latin typeface="DM Sans Medium"/>
                <a:ea typeface="DM Sans Medium"/>
                <a:cs typeface="DM Sans Medium"/>
                <a:sym typeface="DM Sans Medium"/>
              </a:rPr>
              <a:t>Process, manage, and query all of your data.</a:t>
            </a:r>
            <a:endParaRPr b="0" i="0" sz="800" u="none" cap="none" strike="noStrike">
              <a:solidFill>
                <a:srgbClr val="1B5162"/>
              </a:solidFill>
              <a:latin typeface="DM Sans Medium"/>
              <a:ea typeface="DM Sans Medium"/>
              <a:cs typeface="DM Sans Medium"/>
              <a:sym typeface="DM Sans Medium"/>
            </a:endParaRPr>
          </a:p>
        </p:txBody>
      </p:sp>
      <p:pic>
        <p:nvPicPr>
          <p:cNvPr id="328" name="Google Shape;328;p14"/>
          <p:cNvPicPr preferRelativeResize="0"/>
          <p:nvPr/>
        </p:nvPicPr>
        <p:blipFill rotWithShape="1">
          <a:blip r:embed="rId3">
            <a:alphaModFix/>
          </a:blip>
          <a:srcRect b="0" l="0" r="0" t="0"/>
          <a:stretch/>
        </p:blipFill>
        <p:spPr>
          <a:xfrm>
            <a:off x="7096079" y="1687062"/>
            <a:ext cx="395860" cy="395860"/>
          </a:xfrm>
          <a:prstGeom prst="rect">
            <a:avLst/>
          </a:prstGeom>
          <a:noFill/>
          <a:ln>
            <a:noFill/>
          </a:ln>
        </p:spPr>
      </p:pic>
      <p:sp>
        <p:nvSpPr>
          <p:cNvPr id="329" name="Google Shape;329;p14"/>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30" name="Google Shape;330;p14"/>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331" name="Google Shape;331;p14"/>
          <p:cNvSpPr/>
          <p:nvPr/>
        </p:nvSpPr>
        <p:spPr>
          <a:xfrm>
            <a:off x="409675" y="1250325"/>
            <a:ext cx="4212600" cy="9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txBox="1"/>
          <p:nvPr>
            <p:ph idx="2" type="subTitle"/>
          </p:nvPr>
        </p:nvSpPr>
        <p:spPr>
          <a:xfrm>
            <a:off x="530450" y="1321650"/>
            <a:ext cx="3305700" cy="5868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333" name="Google Shape;333;p14"/>
          <p:cNvSpPr/>
          <p:nvPr/>
        </p:nvSpPr>
        <p:spPr>
          <a:xfrm>
            <a:off x="409675" y="2282325"/>
            <a:ext cx="4212600" cy="9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txBox="1"/>
          <p:nvPr>
            <p:ph idx="3" type="subTitle"/>
          </p:nvPr>
        </p:nvSpPr>
        <p:spPr>
          <a:xfrm>
            <a:off x="530450" y="2353650"/>
            <a:ext cx="3305700" cy="5868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335" name="Google Shape;335;p14"/>
          <p:cNvSpPr/>
          <p:nvPr/>
        </p:nvSpPr>
        <p:spPr>
          <a:xfrm>
            <a:off x="412198" y="3314325"/>
            <a:ext cx="4212600" cy="9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txBox="1"/>
          <p:nvPr>
            <p:ph idx="4" type="subTitle"/>
          </p:nvPr>
        </p:nvSpPr>
        <p:spPr>
          <a:xfrm>
            <a:off x="532550" y="3385650"/>
            <a:ext cx="3305700" cy="5868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337" name="Google Shape;337;p14"/>
          <p:cNvSpPr/>
          <p:nvPr/>
        </p:nvSpPr>
        <p:spPr>
          <a:xfrm>
            <a:off x="409675" y="1908325"/>
            <a:ext cx="4215000" cy="2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392750" y="3978825"/>
            <a:ext cx="4231800" cy="2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409675" y="2947975"/>
            <a:ext cx="4215000" cy="2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14"/>
          <p:cNvPicPr preferRelativeResize="0"/>
          <p:nvPr/>
        </p:nvPicPr>
        <p:blipFill rotWithShape="1">
          <a:blip r:embed="rId4">
            <a:alphaModFix/>
          </a:blip>
          <a:srcRect b="0" l="0" r="0" t="0"/>
          <a:stretch/>
        </p:blipFill>
        <p:spPr>
          <a:xfrm>
            <a:off x="3969651" y="2400525"/>
            <a:ext cx="460349" cy="460293"/>
          </a:xfrm>
          <a:prstGeom prst="rect">
            <a:avLst/>
          </a:prstGeom>
          <a:noFill/>
          <a:ln>
            <a:noFill/>
          </a:ln>
        </p:spPr>
      </p:pic>
      <p:pic>
        <p:nvPicPr>
          <p:cNvPr id="341" name="Google Shape;341;p14"/>
          <p:cNvPicPr preferRelativeResize="0"/>
          <p:nvPr/>
        </p:nvPicPr>
        <p:blipFill rotWithShape="1">
          <a:blip r:embed="rId5">
            <a:alphaModFix/>
          </a:blip>
          <a:srcRect b="0" l="0" r="0" t="0"/>
          <a:stretch/>
        </p:blipFill>
        <p:spPr>
          <a:xfrm>
            <a:off x="3969652" y="3453045"/>
            <a:ext cx="460349" cy="460337"/>
          </a:xfrm>
          <a:prstGeom prst="rect">
            <a:avLst/>
          </a:prstGeom>
          <a:noFill/>
          <a:ln>
            <a:noFill/>
          </a:ln>
        </p:spPr>
      </p:pic>
      <p:pic>
        <p:nvPicPr>
          <p:cNvPr id="342" name="Google Shape;342;p14"/>
          <p:cNvPicPr preferRelativeResize="0"/>
          <p:nvPr/>
        </p:nvPicPr>
        <p:blipFill rotWithShape="1">
          <a:blip r:embed="rId6">
            <a:alphaModFix/>
          </a:blip>
          <a:srcRect b="0" l="0" r="0" t="0"/>
          <a:stretch/>
        </p:blipFill>
        <p:spPr>
          <a:xfrm>
            <a:off x="3969653" y="1330494"/>
            <a:ext cx="460349" cy="460337"/>
          </a:xfrm>
          <a:prstGeom prst="rect">
            <a:avLst/>
          </a:prstGeom>
          <a:noFill/>
          <a:ln>
            <a:noFill/>
          </a:ln>
        </p:spPr>
      </p:pic>
      <p:sp>
        <p:nvSpPr>
          <p:cNvPr id="343" name="Google Shape;343;p14"/>
          <p:cNvSpPr/>
          <p:nvPr/>
        </p:nvSpPr>
        <p:spPr>
          <a:xfrm>
            <a:off x="4869125" y="1508613"/>
            <a:ext cx="210900" cy="256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5014038" y="1508613"/>
            <a:ext cx="210900" cy="256500"/>
          </a:xfrm>
          <a:prstGeom prst="chevron">
            <a:avLst>
              <a:gd fmla="val 50000" name="adj"/>
            </a:avLst>
          </a:prstGeom>
          <a:solidFill>
            <a:srgbClr val="FF5F46">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5158950" y="1508613"/>
            <a:ext cx="210900" cy="256500"/>
          </a:xfrm>
          <a:prstGeom prst="chevron">
            <a:avLst>
              <a:gd fmla="val 50000" name="adj"/>
            </a:avLst>
          </a:prstGeom>
          <a:solidFill>
            <a:srgbClr val="FF5F46">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4873188" y="2519688"/>
            <a:ext cx="210900" cy="256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5018100" y="2519688"/>
            <a:ext cx="210900" cy="256500"/>
          </a:xfrm>
          <a:prstGeom prst="chevron">
            <a:avLst>
              <a:gd fmla="val 50000" name="adj"/>
            </a:avLst>
          </a:prstGeom>
          <a:solidFill>
            <a:srgbClr val="FF5F46">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5163013" y="2519688"/>
            <a:ext cx="210900" cy="256500"/>
          </a:xfrm>
          <a:prstGeom prst="chevron">
            <a:avLst>
              <a:gd fmla="val 50000" name="adj"/>
            </a:avLst>
          </a:prstGeom>
          <a:solidFill>
            <a:srgbClr val="FF5F46">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4873175" y="3530763"/>
            <a:ext cx="210900" cy="256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5018088" y="3530763"/>
            <a:ext cx="210900" cy="256500"/>
          </a:xfrm>
          <a:prstGeom prst="chevron">
            <a:avLst>
              <a:gd fmla="val 50000" name="adj"/>
            </a:avLst>
          </a:prstGeom>
          <a:solidFill>
            <a:srgbClr val="FF5F46">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5163000" y="3530763"/>
            <a:ext cx="210900" cy="256500"/>
          </a:xfrm>
          <a:prstGeom prst="chevron">
            <a:avLst>
              <a:gd fmla="val 50000" name="adj"/>
            </a:avLst>
          </a:prstGeom>
          <a:solidFill>
            <a:srgbClr val="FF5F46">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sic">
  <p:cSld name="OBJECT_1">
    <p:bg>
      <p:bgPr>
        <a:solidFill>
          <a:schemeClr val="lt1"/>
        </a:solidFill>
      </p:bgPr>
    </p:bg>
    <p:spTree>
      <p:nvGrpSpPr>
        <p:cNvPr id="352" name="Shape 352"/>
        <p:cNvGrpSpPr/>
        <p:nvPr/>
      </p:nvGrpSpPr>
      <p:grpSpPr>
        <a:xfrm>
          <a:off x="0" y="0"/>
          <a:ext cx="0" cy="0"/>
          <a:chOff x="0" y="0"/>
          <a:chExt cx="0" cy="0"/>
        </a:xfrm>
      </p:grpSpPr>
      <p:sp>
        <p:nvSpPr>
          <p:cNvPr id="353" name="Google Shape;353;p15"/>
          <p:cNvSpPr txBox="1"/>
          <p:nvPr>
            <p:ph idx="1" type="body"/>
          </p:nvPr>
        </p:nvSpPr>
        <p:spPr>
          <a:xfrm>
            <a:off x="419100" y="1274800"/>
            <a:ext cx="8267700" cy="3335700"/>
          </a:xfrm>
          <a:prstGeom prst="rect">
            <a:avLst/>
          </a:prstGeom>
          <a:noFill/>
          <a:ln>
            <a:noFill/>
          </a:ln>
        </p:spPr>
        <p:txBody>
          <a:bodyPr anchorCtr="0" anchor="t" bIns="0" lIns="0" spcFirstLastPara="1" rIns="0" wrap="square" tIns="0">
            <a:noAutofit/>
          </a:bodyPr>
          <a:lstStyle>
            <a:lvl1pPr indent="-311150" lvl="0" marL="457200" marR="0" rtl="0" algn="l">
              <a:lnSpc>
                <a:spcPct val="115000"/>
              </a:lnSpc>
              <a:spcBef>
                <a:spcPts val="800"/>
              </a:spcBef>
              <a:spcAft>
                <a:spcPts val="0"/>
              </a:spcAft>
              <a:buSzPts val="1300"/>
              <a:buChar char="•"/>
              <a:defRPr i="0" sz="1300" u="none" cap="none" strike="noStrike">
                <a:solidFill>
                  <a:schemeClr val="accent1"/>
                </a:solidFill>
              </a:defRPr>
            </a:lvl1pPr>
            <a:lvl2pPr indent="-292100" lvl="1" marL="914400" marR="0" rtl="0" algn="l">
              <a:lnSpc>
                <a:spcPct val="115000"/>
              </a:lnSpc>
              <a:spcBef>
                <a:spcPts val="400"/>
              </a:spcBef>
              <a:spcAft>
                <a:spcPts val="0"/>
              </a:spcAft>
              <a:buClr>
                <a:schemeClr val="accent1"/>
              </a:buClr>
              <a:buSzPts val="1000"/>
              <a:buChar char="•"/>
              <a:defRPr i="0" sz="1000" u="none" cap="none" strike="noStrike">
                <a:solidFill>
                  <a:schemeClr val="accent1"/>
                </a:solidFill>
              </a:defRPr>
            </a:lvl2pPr>
            <a:lvl3pPr indent="-285750" lvl="2" marL="1371600" marR="0" rtl="0" algn="l">
              <a:lnSpc>
                <a:spcPct val="115000"/>
              </a:lnSpc>
              <a:spcBef>
                <a:spcPts val="400"/>
              </a:spcBef>
              <a:spcAft>
                <a:spcPts val="0"/>
              </a:spcAft>
              <a:buClr>
                <a:schemeClr val="accent1"/>
              </a:buClr>
              <a:buSzPts val="900"/>
              <a:buChar char="•"/>
              <a:defRPr i="0" sz="900" u="none" cap="none" strike="noStrike">
                <a:solidFill>
                  <a:schemeClr val="accent1"/>
                </a:solidFill>
              </a:defRPr>
            </a:lvl3pPr>
            <a:lvl4pPr indent="-285750" lvl="3" marL="1828800" marR="0" rtl="0" algn="l">
              <a:lnSpc>
                <a:spcPct val="115000"/>
              </a:lnSpc>
              <a:spcBef>
                <a:spcPts val="400"/>
              </a:spcBef>
              <a:spcAft>
                <a:spcPts val="0"/>
              </a:spcAft>
              <a:buClr>
                <a:schemeClr val="accent1"/>
              </a:buClr>
              <a:buSzPts val="900"/>
              <a:buChar char="•"/>
              <a:defRPr i="0" sz="900" u="none" cap="none" strike="noStrike">
                <a:solidFill>
                  <a:schemeClr val="accent1"/>
                </a:solidFill>
              </a:defRPr>
            </a:lvl4pPr>
            <a:lvl5pPr indent="-285750" lvl="4" marL="2286000" marR="0" rtl="0" algn="l">
              <a:lnSpc>
                <a:spcPct val="115000"/>
              </a:lnSpc>
              <a:spcBef>
                <a:spcPts val="400"/>
              </a:spcBef>
              <a:spcAft>
                <a:spcPts val="0"/>
              </a:spcAft>
              <a:buClr>
                <a:schemeClr val="accent1"/>
              </a:buClr>
              <a:buSzPts val="900"/>
              <a:buChar char="•"/>
              <a:defRPr i="0" sz="900" u="none" cap="none" strike="noStrike">
                <a:solidFill>
                  <a:schemeClr val="accent1"/>
                </a:solidFill>
              </a:defRPr>
            </a:lvl5pPr>
            <a:lvl6pPr indent="-285750" lvl="5" marL="2743200" marR="0" rtl="0" algn="l">
              <a:lnSpc>
                <a:spcPct val="115000"/>
              </a:lnSpc>
              <a:spcBef>
                <a:spcPts val="400"/>
              </a:spcBef>
              <a:spcAft>
                <a:spcPts val="0"/>
              </a:spcAft>
              <a:buClr>
                <a:schemeClr val="accent1"/>
              </a:buClr>
              <a:buSzPts val="900"/>
              <a:buChar char="•"/>
              <a:defRPr i="0" sz="900" u="none" cap="none" strike="noStrike">
                <a:solidFill>
                  <a:schemeClr val="accent1"/>
                </a:solidFill>
              </a:defRPr>
            </a:lvl6pPr>
            <a:lvl7pPr indent="-285750" lvl="6" marL="3200400" marR="0" rtl="0" algn="l">
              <a:lnSpc>
                <a:spcPct val="115000"/>
              </a:lnSpc>
              <a:spcBef>
                <a:spcPts val="400"/>
              </a:spcBef>
              <a:spcAft>
                <a:spcPts val="0"/>
              </a:spcAft>
              <a:buClr>
                <a:schemeClr val="accent1"/>
              </a:buClr>
              <a:buSzPts val="900"/>
              <a:buChar char="•"/>
              <a:defRPr i="0" sz="900" u="none" cap="none" strike="noStrike">
                <a:solidFill>
                  <a:schemeClr val="accent1"/>
                </a:solidFill>
              </a:defRPr>
            </a:lvl7pPr>
            <a:lvl8pPr indent="-285750" lvl="7" marL="3657600" marR="0" rtl="0" algn="l">
              <a:lnSpc>
                <a:spcPct val="115000"/>
              </a:lnSpc>
              <a:spcBef>
                <a:spcPts val="400"/>
              </a:spcBef>
              <a:spcAft>
                <a:spcPts val="0"/>
              </a:spcAft>
              <a:buClr>
                <a:schemeClr val="accent1"/>
              </a:buClr>
              <a:buSzPts val="900"/>
              <a:buChar char="•"/>
              <a:defRPr i="0" sz="900" u="none" cap="none" strike="noStrike">
                <a:solidFill>
                  <a:schemeClr val="accent1"/>
                </a:solidFill>
              </a:defRPr>
            </a:lvl8pPr>
            <a:lvl9pPr indent="-285750" lvl="8" marL="4114800" marR="0" rtl="0" algn="l">
              <a:lnSpc>
                <a:spcPct val="115000"/>
              </a:lnSpc>
              <a:spcBef>
                <a:spcPts val="400"/>
              </a:spcBef>
              <a:spcAft>
                <a:spcPts val="0"/>
              </a:spcAft>
              <a:buClr>
                <a:schemeClr val="accent1"/>
              </a:buClr>
              <a:buSzPts val="900"/>
              <a:buChar char="•"/>
              <a:defRPr i="0" sz="900" u="none" cap="none" strike="noStrike">
                <a:solidFill>
                  <a:schemeClr val="accent1"/>
                </a:solidFill>
              </a:defRPr>
            </a:lvl9pPr>
          </a:lstStyle>
          <a:p/>
        </p:txBody>
      </p:sp>
      <p:sp>
        <p:nvSpPr>
          <p:cNvPr id="354" name="Google Shape;354;p15"/>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5" name="Google Shape;355;p15"/>
          <p:cNvSpPr txBox="1"/>
          <p:nvPr>
            <p:ph idx="2"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OBJECT_2_1_1_1_2_1">
    <p:spTree>
      <p:nvGrpSpPr>
        <p:cNvPr id="356" name="Shape 356"/>
        <p:cNvGrpSpPr/>
        <p:nvPr/>
      </p:nvGrpSpPr>
      <p:grpSpPr>
        <a:xfrm>
          <a:off x="0" y="0"/>
          <a:ext cx="0" cy="0"/>
          <a:chOff x="0" y="0"/>
          <a:chExt cx="0" cy="0"/>
        </a:xfrm>
      </p:grpSpPr>
      <p:sp>
        <p:nvSpPr>
          <p:cNvPr id="357" name="Google Shape;357;p16"/>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58" name="Google Shape;358;p16"/>
          <p:cNvSpPr txBox="1"/>
          <p:nvPr>
            <p:ph idx="1" type="body"/>
          </p:nvPr>
        </p:nvSpPr>
        <p:spPr>
          <a:xfrm>
            <a:off x="723900" y="1790299"/>
            <a:ext cx="3390000" cy="2525400"/>
          </a:xfrm>
          <a:prstGeom prst="rect">
            <a:avLst/>
          </a:prstGeom>
          <a:noFill/>
          <a:ln>
            <a:noFill/>
          </a:ln>
        </p:spPr>
        <p:txBody>
          <a:bodyPr anchorCtr="0" anchor="t" bIns="0" lIns="0" spcFirstLastPara="1" rIns="0" wrap="square" tIns="0">
            <a:noAutofit/>
          </a:bodyPr>
          <a:lstStyle>
            <a:lvl1pPr indent="-311150" lvl="0" marL="457200" marR="0" rtl="0" algn="l">
              <a:lnSpc>
                <a:spcPct val="115000"/>
              </a:lnSpc>
              <a:spcBef>
                <a:spcPts val="800"/>
              </a:spcBef>
              <a:spcAft>
                <a:spcPts val="0"/>
              </a:spcAft>
              <a:buSzPts val="1300"/>
              <a:buFont typeface="DM Sans"/>
              <a:buChar char="•"/>
              <a:defRPr i="0" sz="1300" u="none" cap="none" strike="noStrike">
                <a:solidFill>
                  <a:schemeClr val="accent1"/>
                </a:solidFill>
                <a:latin typeface="DM Sans"/>
                <a:ea typeface="DM Sans"/>
                <a:cs typeface="DM Sans"/>
                <a:sym typeface="DM Sans"/>
              </a:defRPr>
            </a:lvl1pPr>
            <a:lvl2pPr indent="-292100" lvl="1" marL="914400" marR="0" rtl="0" algn="l">
              <a:lnSpc>
                <a:spcPct val="115000"/>
              </a:lnSpc>
              <a:spcBef>
                <a:spcPts val="400"/>
              </a:spcBef>
              <a:spcAft>
                <a:spcPts val="0"/>
              </a:spcAft>
              <a:buClr>
                <a:schemeClr val="accent1"/>
              </a:buClr>
              <a:buSzPts val="1000"/>
              <a:buFont typeface="DM Sans"/>
              <a:buChar char="•"/>
              <a:defRPr i="0" sz="1000" u="none" cap="none" strike="noStrike">
                <a:solidFill>
                  <a:schemeClr val="accent1"/>
                </a:solidFill>
                <a:latin typeface="DM Sans"/>
                <a:ea typeface="DM Sans"/>
                <a:cs typeface="DM Sans"/>
                <a:sym typeface="DM Sans"/>
              </a:defRPr>
            </a:lvl2pPr>
            <a:lvl3pPr indent="-279400" lvl="2" marL="13716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3pPr>
            <a:lvl4pPr indent="-279400" lvl="3" marL="18288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4pPr>
            <a:lvl5pPr indent="-279400" lvl="4" marL="22860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5pPr>
            <a:lvl6pPr indent="-279400" lvl="5" marL="27432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6pPr>
            <a:lvl7pPr indent="-279400" lvl="6" marL="3200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7pPr>
            <a:lvl8pPr indent="-279400" lvl="7" marL="36576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8pPr>
            <a:lvl9pPr indent="-279400" lvl="8" marL="41148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9pPr>
          </a:lstStyle>
          <a:p/>
        </p:txBody>
      </p:sp>
      <p:sp>
        <p:nvSpPr>
          <p:cNvPr id="359" name="Google Shape;359;p16"/>
          <p:cNvSpPr txBox="1"/>
          <p:nvPr>
            <p:ph idx="2" type="body"/>
          </p:nvPr>
        </p:nvSpPr>
        <p:spPr>
          <a:xfrm>
            <a:off x="5036250" y="1790299"/>
            <a:ext cx="3390000" cy="2525400"/>
          </a:xfrm>
          <a:prstGeom prst="rect">
            <a:avLst/>
          </a:prstGeom>
          <a:noFill/>
          <a:ln>
            <a:noFill/>
          </a:ln>
        </p:spPr>
        <p:txBody>
          <a:bodyPr anchorCtr="0" anchor="t" bIns="0" lIns="0" spcFirstLastPara="1" rIns="0" wrap="square" tIns="0">
            <a:noAutofit/>
          </a:bodyPr>
          <a:lstStyle>
            <a:lvl1pPr indent="-311150" lvl="0" marL="457200" marR="0" rtl="0" algn="l">
              <a:lnSpc>
                <a:spcPct val="115000"/>
              </a:lnSpc>
              <a:spcBef>
                <a:spcPts val="800"/>
              </a:spcBef>
              <a:spcAft>
                <a:spcPts val="0"/>
              </a:spcAft>
              <a:buSzPts val="1300"/>
              <a:buFont typeface="DM Sans"/>
              <a:buChar char="•"/>
              <a:defRPr i="0" sz="1300" u="none" cap="none" strike="noStrike">
                <a:solidFill>
                  <a:schemeClr val="accent1"/>
                </a:solidFill>
                <a:latin typeface="DM Sans"/>
                <a:ea typeface="DM Sans"/>
                <a:cs typeface="DM Sans"/>
                <a:sym typeface="DM Sans"/>
              </a:defRPr>
            </a:lvl1pPr>
            <a:lvl2pPr indent="-292100" lvl="1" marL="914400" marR="0" rtl="0" algn="l">
              <a:lnSpc>
                <a:spcPct val="115000"/>
              </a:lnSpc>
              <a:spcBef>
                <a:spcPts val="400"/>
              </a:spcBef>
              <a:spcAft>
                <a:spcPts val="0"/>
              </a:spcAft>
              <a:buClr>
                <a:schemeClr val="accent1"/>
              </a:buClr>
              <a:buSzPts val="1000"/>
              <a:buFont typeface="DM Sans"/>
              <a:buChar char="•"/>
              <a:defRPr i="0" sz="1000" u="none" cap="none" strike="noStrike">
                <a:solidFill>
                  <a:schemeClr val="accent1"/>
                </a:solidFill>
                <a:latin typeface="DM Sans"/>
                <a:ea typeface="DM Sans"/>
                <a:cs typeface="DM Sans"/>
                <a:sym typeface="DM Sans"/>
              </a:defRPr>
            </a:lvl2pPr>
            <a:lvl3pPr indent="-279400" lvl="2" marL="13716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3pPr>
            <a:lvl4pPr indent="-279400" lvl="3" marL="18288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4pPr>
            <a:lvl5pPr indent="-279400" lvl="4" marL="22860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5pPr>
            <a:lvl6pPr indent="-279400" lvl="5" marL="27432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6pPr>
            <a:lvl7pPr indent="-279400" lvl="6" marL="3200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7pPr>
            <a:lvl8pPr indent="-279400" lvl="7" marL="36576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8pPr>
            <a:lvl9pPr indent="-279400" lvl="8" marL="41148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9pPr>
          </a:lstStyle>
          <a:p/>
        </p:txBody>
      </p:sp>
      <p:sp>
        <p:nvSpPr>
          <p:cNvPr id="360" name="Google Shape;360;p16"/>
          <p:cNvSpPr txBox="1"/>
          <p:nvPr>
            <p:ph idx="3" type="subTitle"/>
          </p:nvPr>
        </p:nvSpPr>
        <p:spPr>
          <a:xfrm>
            <a:off x="723600" y="1249150"/>
            <a:ext cx="3390000" cy="482400"/>
          </a:xfrm>
          <a:prstGeom prst="rect">
            <a:avLst/>
          </a:prstGeom>
          <a:noFill/>
        </p:spPr>
        <p:txBody>
          <a:bodyPr anchorCtr="0" anchor="t" bIns="0" lIns="0" spcFirstLastPara="1" rIns="0" wrap="square" tIns="0">
            <a:noAutofit/>
          </a:bodyPr>
          <a:lstStyle>
            <a:lvl1pPr lvl="0" rtl="0">
              <a:spcBef>
                <a:spcPts val="800"/>
              </a:spcBef>
              <a:spcAft>
                <a:spcPts val="0"/>
              </a:spcAft>
              <a:buSzPts val="1300"/>
              <a:buNone/>
              <a:defRPr b="1" sz="13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sp>
        <p:nvSpPr>
          <p:cNvPr id="361" name="Google Shape;361;p16"/>
          <p:cNvSpPr txBox="1"/>
          <p:nvPr>
            <p:ph idx="4" type="subTitle"/>
          </p:nvPr>
        </p:nvSpPr>
        <p:spPr>
          <a:xfrm>
            <a:off x="5023575" y="1249150"/>
            <a:ext cx="3402600" cy="482400"/>
          </a:xfrm>
          <a:prstGeom prst="rect">
            <a:avLst/>
          </a:prstGeom>
          <a:noFill/>
        </p:spPr>
        <p:txBody>
          <a:bodyPr anchorCtr="0" anchor="t" bIns="0" lIns="0" spcFirstLastPara="1" rIns="0" wrap="square" tIns="0">
            <a:noAutofit/>
          </a:bodyPr>
          <a:lstStyle>
            <a:lvl1pPr lvl="0" rtl="0">
              <a:spcBef>
                <a:spcPts val="800"/>
              </a:spcBef>
              <a:spcAft>
                <a:spcPts val="0"/>
              </a:spcAft>
              <a:buSzPts val="1300"/>
              <a:buNone/>
              <a:defRPr b="1" sz="13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sp>
        <p:nvSpPr>
          <p:cNvPr id="362" name="Google Shape;362;p16"/>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63" name="Google Shape;363;p16"/>
          <p:cNvSpPr txBox="1"/>
          <p:nvPr>
            <p:ph idx="5"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cxnSp>
        <p:nvCxnSpPr>
          <p:cNvPr id="364" name="Google Shape;364;p16"/>
          <p:cNvCxnSpPr/>
          <p:nvPr/>
        </p:nvCxnSpPr>
        <p:spPr>
          <a:xfrm>
            <a:off x="4571988" y="1077800"/>
            <a:ext cx="0" cy="3319500"/>
          </a:xfrm>
          <a:prstGeom prst="straightConnector1">
            <a:avLst/>
          </a:prstGeom>
          <a:noFill/>
          <a:ln cap="flat" cmpd="sng" w="9525">
            <a:solidFill>
              <a:srgbClr val="EF6450"/>
            </a:solidFill>
            <a:prstDash val="solid"/>
            <a:miter lim="800000"/>
            <a:headEnd len="med" w="med" type="oval"/>
            <a:tailEnd len="med" w="med" type="oval"/>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cards">
  <p:cSld name="OBJECT_2_1_1_1_2_1_3">
    <p:spTree>
      <p:nvGrpSpPr>
        <p:cNvPr id="365" name="Shape 365"/>
        <p:cNvGrpSpPr/>
        <p:nvPr/>
      </p:nvGrpSpPr>
      <p:grpSpPr>
        <a:xfrm>
          <a:off x="0" y="0"/>
          <a:ext cx="0" cy="0"/>
          <a:chOff x="0" y="0"/>
          <a:chExt cx="0" cy="0"/>
        </a:xfrm>
      </p:grpSpPr>
      <p:sp>
        <p:nvSpPr>
          <p:cNvPr id="366" name="Google Shape;366;p17"/>
          <p:cNvSpPr/>
          <p:nvPr/>
        </p:nvSpPr>
        <p:spPr>
          <a:xfrm>
            <a:off x="616725" y="1077800"/>
            <a:ext cx="3760200" cy="33195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4773225" y="1077788"/>
            <a:ext cx="3760200" cy="33195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69" name="Google Shape;369;p17"/>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70" name="Google Shape;370;p17"/>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371" name="Google Shape;371;p17"/>
          <p:cNvSpPr txBox="1"/>
          <p:nvPr>
            <p:ph idx="2" type="body"/>
          </p:nvPr>
        </p:nvSpPr>
        <p:spPr>
          <a:xfrm>
            <a:off x="723900" y="1790299"/>
            <a:ext cx="3390000" cy="2525400"/>
          </a:xfrm>
          <a:prstGeom prst="rect">
            <a:avLst/>
          </a:prstGeom>
          <a:noFill/>
          <a:ln>
            <a:noFill/>
          </a:ln>
        </p:spPr>
        <p:txBody>
          <a:bodyPr anchorCtr="0" anchor="t" bIns="0" lIns="0" spcFirstLastPara="1" rIns="0" wrap="square" tIns="0">
            <a:noAutofit/>
          </a:bodyPr>
          <a:lstStyle>
            <a:lvl1pPr indent="-311150" lvl="0" marL="457200" marR="0" rtl="0" algn="l">
              <a:lnSpc>
                <a:spcPct val="115000"/>
              </a:lnSpc>
              <a:spcBef>
                <a:spcPts val="800"/>
              </a:spcBef>
              <a:spcAft>
                <a:spcPts val="0"/>
              </a:spcAft>
              <a:buSzPts val="1300"/>
              <a:buFont typeface="DM Sans"/>
              <a:buChar char="•"/>
              <a:defRPr i="0" sz="1300" u="none" cap="none" strike="noStrike">
                <a:solidFill>
                  <a:schemeClr val="accent1"/>
                </a:solidFill>
                <a:latin typeface="DM Sans"/>
                <a:ea typeface="DM Sans"/>
                <a:cs typeface="DM Sans"/>
                <a:sym typeface="DM Sans"/>
              </a:defRPr>
            </a:lvl1pPr>
            <a:lvl2pPr indent="-292100" lvl="1" marL="914400" marR="0" rtl="0" algn="l">
              <a:lnSpc>
                <a:spcPct val="115000"/>
              </a:lnSpc>
              <a:spcBef>
                <a:spcPts val="400"/>
              </a:spcBef>
              <a:spcAft>
                <a:spcPts val="0"/>
              </a:spcAft>
              <a:buClr>
                <a:schemeClr val="accent1"/>
              </a:buClr>
              <a:buSzPts val="1000"/>
              <a:buFont typeface="DM Sans"/>
              <a:buChar char="•"/>
              <a:defRPr i="0" sz="1000" u="none" cap="none" strike="noStrike">
                <a:solidFill>
                  <a:schemeClr val="accent1"/>
                </a:solidFill>
                <a:latin typeface="DM Sans"/>
                <a:ea typeface="DM Sans"/>
                <a:cs typeface="DM Sans"/>
                <a:sym typeface="DM Sans"/>
              </a:defRPr>
            </a:lvl2pPr>
            <a:lvl3pPr indent="-279400" lvl="2" marL="13716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3pPr>
            <a:lvl4pPr indent="-279400" lvl="3" marL="18288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4pPr>
            <a:lvl5pPr indent="-279400" lvl="4" marL="22860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5pPr>
            <a:lvl6pPr indent="-279400" lvl="5" marL="27432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6pPr>
            <a:lvl7pPr indent="-279400" lvl="6" marL="3200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7pPr>
            <a:lvl8pPr indent="-279400" lvl="7" marL="36576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8pPr>
            <a:lvl9pPr indent="-279400" lvl="8" marL="41148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9pPr>
          </a:lstStyle>
          <a:p/>
        </p:txBody>
      </p:sp>
      <p:sp>
        <p:nvSpPr>
          <p:cNvPr id="372" name="Google Shape;372;p17"/>
          <p:cNvSpPr txBox="1"/>
          <p:nvPr>
            <p:ph idx="3" type="body"/>
          </p:nvPr>
        </p:nvSpPr>
        <p:spPr>
          <a:xfrm>
            <a:off x="5036250" y="1790299"/>
            <a:ext cx="3390000" cy="2525400"/>
          </a:xfrm>
          <a:prstGeom prst="rect">
            <a:avLst/>
          </a:prstGeom>
          <a:noFill/>
          <a:ln>
            <a:noFill/>
          </a:ln>
        </p:spPr>
        <p:txBody>
          <a:bodyPr anchorCtr="0" anchor="t" bIns="0" lIns="0" spcFirstLastPara="1" rIns="0" wrap="square" tIns="0">
            <a:noAutofit/>
          </a:bodyPr>
          <a:lstStyle>
            <a:lvl1pPr indent="-311150" lvl="0" marL="457200" marR="0" rtl="0" algn="l">
              <a:lnSpc>
                <a:spcPct val="115000"/>
              </a:lnSpc>
              <a:spcBef>
                <a:spcPts val="800"/>
              </a:spcBef>
              <a:spcAft>
                <a:spcPts val="0"/>
              </a:spcAft>
              <a:buSzPts val="1300"/>
              <a:buFont typeface="DM Sans"/>
              <a:buChar char="•"/>
              <a:defRPr i="0" sz="1300" u="none" cap="none" strike="noStrike">
                <a:solidFill>
                  <a:schemeClr val="accent1"/>
                </a:solidFill>
                <a:latin typeface="DM Sans"/>
                <a:ea typeface="DM Sans"/>
                <a:cs typeface="DM Sans"/>
                <a:sym typeface="DM Sans"/>
              </a:defRPr>
            </a:lvl1pPr>
            <a:lvl2pPr indent="-292100" lvl="1" marL="914400" marR="0" rtl="0" algn="l">
              <a:lnSpc>
                <a:spcPct val="115000"/>
              </a:lnSpc>
              <a:spcBef>
                <a:spcPts val="400"/>
              </a:spcBef>
              <a:spcAft>
                <a:spcPts val="0"/>
              </a:spcAft>
              <a:buClr>
                <a:schemeClr val="accent1"/>
              </a:buClr>
              <a:buSzPts val="1000"/>
              <a:buFont typeface="DM Sans"/>
              <a:buChar char="•"/>
              <a:defRPr i="0" sz="1000" u="none" cap="none" strike="noStrike">
                <a:solidFill>
                  <a:schemeClr val="accent1"/>
                </a:solidFill>
                <a:latin typeface="DM Sans"/>
                <a:ea typeface="DM Sans"/>
                <a:cs typeface="DM Sans"/>
                <a:sym typeface="DM Sans"/>
              </a:defRPr>
            </a:lvl2pPr>
            <a:lvl3pPr indent="-279400" lvl="2" marL="13716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3pPr>
            <a:lvl4pPr indent="-279400" lvl="3" marL="18288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4pPr>
            <a:lvl5pPr indent="-279400" lvl="4" marL="22860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5pPr>
            <a:lvl6pPr indent="-279400" lvl="5" marL="27432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6pPr>
            <a:lvl7pPr indent="-279400" lvl="6" marL="3200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7pPr>
            <a:lvl8pPr indent="-279400" lvl="7" marL="36576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8pPr>
            <a:lvl9pPr indent="-279400" lvl="8" marL="41148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9pPr>
          </a:lstStyle>
          <a:p/>
        </p:txBody>
      </p:sp>
      <p:sp>
        <p:nvSpPr>
          <p:cNvPr id="373" name="Google Shape;373;p17"/>
          <p:cNvSpPr txBox="1"/>
          <p:nvPr>
            <p:ph idx="4" type="subTitle"/>
          </p:nvPr>
        </p:nvSpPr>
        <p:spPr>
          <a:xfrm>
            <a:off x="723600" y="1249150"/>
            <a:ext cx="3390000" cy="482400"/>
          </a:xfrm>
          <a:prstGeom prst="rect">
            <a:avLst/>
          </a:prstGeom>
          <a:noFill/>
        </p:spPr>
        <p:txBody>
          <a:bodyPr anchorCtr="0" anchor="t" bIns="0" lIns="0" spcFirstLastPara="1" rIns="0" wrap="square" tIns="0">
            <a:noAutofit/>
          </a:bodyPr>
          <a:lstStyle>
            <a:lvl1pPr lvl="0" rtl="0">
              <a:spcBef>
                <a:spcPts val="800"/>
              </a:spcBef>
              <a:spcAft>
                <a:spcPts val="0"/>
              </a:spcAft>
              <a:buSzPts val="1300"/>
              <a:buNone/>
              <a:defRPr b="1" sz="13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sp>
        <p:nvSpPr>
          <p:cNvPr id="374" name="Google Shape;374;p17"/>
          <p:cNvSpPr txBox="1"/>
          <p:nvPr>
            <p:ph idx="5" type="subTitle"/>
          </p:nvPr>
        </p:nvSpPr>
        <p:spPr>
          <a:xfrm>
            <a:off x="5023575" y="1249150"/>
            <a:ext cx="3402600" cy="482400"/>
          </a:xfrm>
          <a:prstGeom prst="rect">
            <a:avLst/>
          </a:prstGeom>
          <a:noFill/>
        </p:spPr>
        <p:txBody>
          <a:bodyPr anchorCtr="0" anchor="t" bIns="0" lIns="0" spcFirstLastPara="1" rIns="0" wrap="square" tIns="0">
            <a:noAutofit/>
          </a:bodyPr>
          <a:lstStyle>
            <a:lvl1pPr lvl="0" rtl="0">
              <a:spcBef>
                <a:spcPts val="800"/>
              </a:spcBef>
              <a:spcAft>
                <a:spcPts val="0"/>
              </a:spcAft>
              <a:buSzPts val="1300"/>
              <a:buNone/>
              <a:defRPr b="1" sz="13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OBJECT_2_1_1_1_2_1_1">
    <p:spTree>
      <p:nvGrpSpPr>
        <p:cNvPr id="375" name="Shape 375"/>
        <p:cNvGrpSpPr/>
        <p:nvPr/>
      </p:nvGrpSpPr>
      <p:grpSpPr>
        <a:xfrm>
          <a:off x="0" y="0"/>
          <a:ext cx="0" cy="0"/>
          <a:chOff x="0" y="0"/>
          <a:chExt cx="0" cy="0"/>
        </a:xfrm>
      </p:grpSpPr>
      <p:sp>
        <p:nvSpPr>
          <p:cNvPr id="376" name="Google Shape;376;p18"/>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77" name="Google Shape;377;p18"/>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78" name="Google Shape;378;p18"/>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379" name="Google Shape;379;p18"/>
          <p:cNvSpPr txBox="1"/>
          <p:nvPr>
            <p:ph idx="2" type="subTitle"/>
          </p:nvPr>
        </p:nvSpPr>
        <p:spPr>
          <a:xfrm>
            <a:off x="573109" y="1265900"/>
            <a:ext cx="2487000" cy="482400"/>
          </a:xfrm>
          <a:prstGeom prst="rect">
            <a:avLst/>
          </a:prstGeom>
        </p:spPr>
        <p:txBody>
          <a:bodyPr anchorCtr="0" anchor="t" bIns="0" lIns="0" spcFirstLastPara="1" rIns="0" wrap="square" tIns="0">
            <a:noAutofit/>
          </a:bodyPr>
          <a:lstStyle>
            <a:lvl1pPr lvl="0" rtl="0">
              <a:spcBef>
                <a:spcPts val="800"/>
              </a:spcBef>
              <a:spcAft>
                <a:spcPts val="0"/>
              </a:spcAft>
              <a:buSzPts val="1300"/>
              <a:buNone/>
              <a:defRPr b="1" sz="13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sp>
        <p:nvSpPr>
          <p:cNvPr id="380" name="Google Shape;380;p18"/>
          <p:cNvSpPr txBox="1"/>
          <p:nvPr>
            <p:ph idx="3" type="subTitle"/>
          </p:nvPr>
        </p:nvSpPr>
        <p:spPr>
          <a:xfrm>
            <a:off x="3337759" y="1265900"/>
            <a:ext cx="2487000" cy="482400"/>
          </a:xfrm>
          <a:prstGeom prst="rect">
            <a:avLst/>
          </a:prstGeom>
        </p:spPr>
        <p:txBody>
          <a:bodyPr anchorCtr="0" anchor="t" bIns="0" lIns="0" spcFirstLastPara="1" rIns="0" wrap="square" tIns="0">
            <a:noAutofit/>
          </a:bodyPr>
          <a:lstStyle>
            <a:lvl1pPr lvl="0" rtl="0">
              <a:spcBef>
                <a:spcPts val="800"/>
              </a:spcBef>
              <a:spcAft>
                <a:spcPts val="0"/>
              </a:spcAft>
              <a:buSzPts val="1300"/>
              <a:buNone/>
              <a:defRPr b="1" sz="13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sp>
        <p:nvSpPr>
          <p:cNvPr id="381" name="Google Shape;381;p18"/>
          <p:cNvSpPr txBox="1"/>
          <p:nvPr>
            <p:ph idx="4" type="subTitle"/>
          </p:nvPr>
        </p:nvSpPr>
        <p:spPr>
          <a:xfrm>
            <a:off x="6102309" y="1265900"/>
            <a:ext cx="2487000" cy="482400"/>
          </a:xfrm>
          <a:prstGeom prst="rect">
            <a:avLst/>
          </a:prstGeom>
        </p:spPr>
        <p:txBody>
          <a:bodyPr anchorCtr="0" anchor="t" bIns="0" lIns="0" spcFirstLastPara="1" rIns="0" wrap="square" tIns="0">
            <a:noAutofit/>
          </a:bodyPr>
          <a:lstStyle>
            <a:lvl1pPr lvl="0" rtl="0">
              <a:spcBef>
                <a:spcPts val="800"/>
              </a:spcBef>
              <a:spcAft>
                <a:spcPts val="0"/>
              </a:spcAft>
              <a:buSzPts val="1300"/>
              <a:buNone/>
              <a:defRPr b="1" sz="13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p:txBody>
      </p:sp>
      <p:cxnSp>
        <p:nvCxnSpPr>
          <p:cNvPr id="382" name="Google Shape;382;p18"/>
          <p:cNvCxnSpPr/>
          <p:nvPr/>
        </p:nvCxnSpPr>
        <p:spPr>
          <a:xfrm>
            <a:off x="3190088" y="107117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83" name="Google Shape;383;p18"/>
          <p:cNvCxnSpPr/>
          <p:nvPr/>
        </p:nvCxnSpPr>
        <p:spPr>
          <a:xfrm>
            <a:off x="5955238" y="107117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84" name="Google Shape;384;p18"/>
          <p:cNvSpPr txBox="1"/>
          <p:nvPr>
            <p:ph idx="5" type="body"/>
          </p:nvPr>
        </p:nvSpPr>
        <p:spPr>
          <a:xfrm>
            <a:off x="554250" y="1807049"/>
            <a:ext cx="2506200" cy="25254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SzPts val="1100"/>
              <a:buFont typeface="DM Sans"/>
              <a:buChar char="•"/>
              <a:defRPr i="0" sz="1100" u="none" cap="none" strike="noStrike">
                <a:solidFill>
                  <a:schemeClr val="accent1"/>
                </a:solidFill>
                <a:latin typeface="DM Sans"/>
                <a:ea typeface="DM Sans"/>
                <a:cs typeface="DM Sans"/>
                <a:sym typeface="DM Sans"/>
              </a:defRPr>
            </a:lvl1pPr>
            <a:lvl2pPr indent="-279400" lvl="1" marL="914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2pPr>
            <a:lvl3pPr indent="-266700" lvl="2" marL="13716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3pPr>
            <a:lvl4pPr indent="-266700" lvl="3" marL="18288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4pPr>
            <a:lvl5pPr indent="-266700" lvl="4" marL="22860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5pPr>
            <a:lvl6pPr indent="-266700" lvl="5" marL="27432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6pPr>
            <a:lvl7pPr indent="-260350" lvl="6" marL="3200400" marR="0" rtl="0" algn="l">
              <a:lnSpc>
                <a:spcPct val="115000"/>
              </a:lnSpc>
              <a:spcBef>
                <a:spcPts val="400"/>
              </a:spcBef>
              <a:spcAft>
                <a:spcPts val="0"/>
              </a:spcAft>
              <a:buClr>
                <a:schemeClr val="accent1"/>
              </a:buClr>
              <a:buSzPts val="500"/>
              <a:buFont typeface="DM Sans"/>
              <a:buChar char="•"/>
              <a:defRPr i="0" sz="500" u="none" cap="none" strike="noStrike">
                <a:solidFill>
                  <a:schemeClr val="accent1"/>
                </a:solidFill>
                <a:latin typeface="DM Sans"/>
                <a:ea typeface="DM Sans"/>
                <a:cs typeface="DM Sans"/>
                <a:sym typeface="DM Sans"/>
              </a:defRPr>
            </a:lvl7pPr>
            <a:lvl8pPr indent="-247650" lvl="7" marL="36576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8pPr>
            <a:lvl9pPr indent="-247650" lvl="8" marL="41148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9pPr>
          </a:lstStyle>
          <a:p/>
        </p:txBody>
      </p:sp>
      <p:sp>
        <p:nvSpPr>
          <p:cNvPr id="385" name="Google Shape;385;p18"/>
          <p:cNvSpPr txBox="1"/>
          <p:nvPr>
            <p:ph idx="6" type="body"/>
          </p:nvPr>
        </p:nvSpPr>
        <p:spPr>
          <a:xfrm>
            <a:off x="3303275" y="1807049"/>
            <a:ext cx="2506200" cy="25254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SzPts val="1100"/>
              <a:buFont typeface="DM Sans"/>
              <a:buChar char="•"/>
              <a:defRPr i="0" sz="1100" u="none" cap="none" strike="noStrike">
                <a:solidFill>
                  <a:schemeClr val="accent1"/>
                </a:solidFill>
                <a:latin typeface="DM Sans"/>
                <a:ea typeface="DM Sans"/>
                <a:cs typeface="DM Sans"/>
                <a:sym typeface="DM Sans"/>
              </a:defRPr>
            </a:lvl1pPr>
            <a:lvl2pPr indent="-279400" lvl="1" marL="914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2pPr>
            <a:lvl3pPr indent="-266700" lvl="2" marL="13716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3pPr>
            <a:lvl4pPr indent="-266700" lvl="3" marL="18288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4pPr>
            <a:lvl5pPr indent="-266700" lvl="4" marL="22860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5pPr>
            <a:lvl6pPr indent="-266700" lvl="5" marL="27432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6pPr>
            <a:lvl7pPr indent="-260350" lvl="6" marL="3200400" marR="0" rtl="0" algn="l">
              <a:lnSpc>
                <a:spcPct val="115000"/>
              </a:lnSpc>
              <a:spcBef>
                <a:spcPts val="400"/>
              </a:spcBef>
              <a:spcAft>
                <a:spcPts val="0"/>
              </a:spcAft>
              <a:buClr>
                <a:schemeClr val="accent1"/>
              </a:buClr>
              <a:buSzPts val="500"/>
              <a:buFont typeface="DM Sans"/>
              <a:buChar char="•"/>
              <a:defRPr i="0" sz="500" u="none" cap="none" strike="noStrike">
                <a:solidFill>
                  <a:schemeClr val="accent1"/>
                </a:solidFill>
                <a:latin typeface="DM Sans"/>
                <a:ea typeface="DM Sans"/>
                <a:cs typeface="DM Sans"/>
                <a:sym typeface="DM Sans"/>
              </a:defRPr>
            </a:lvl7pPr>
            <a:lvl8pPr indent="-247650" lvl="7" marL="36576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8pPr>
            <a:lvl9pPr indent="-247650" lvl="8" marL="41148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9pPr>
          </a:lstStyle>
          <a:p/>
        </p:txBody>
      </p:sp>
      <p:sp>
        <p:nvSpPr>
          <p:cNvPr id="386" name="Google Shape;386;p18"/>
          <p:cNvSpPr txBox="1"/>
          <p:nvPr>
            <p:ph idx="7" type="body"/>
          </p:nvPr>
        </p:nvSpPr>
        <p:spPr>
          <a:xfrm>
            <a:off x="6083450" y="1807049"/>
            <a:ext cx="2506200" cy="25254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SzPts val="1100"/>
              <a:buFont typeface="DM Sans"/>
              <a:buChar char="•"/>
              <a:defRPr i="0" sz="1100" u="none" cap="none" strike="noStrike">
                <a:solidFill>
                  <a:schemeClr val="accent1"/>
                </a:solidFill>
                <a:latin typeface="DM Sans"/>
                <a:ea typeface="DM Sans"/>
                <a:cs typeface="DM Sans"/>
                <a:sym typeface="DM Sans"/>
              </a:defRPr>
            </a:lvl1pPr>
            <a:lvl2pPr indent="-279400" lvl="1" marL="914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2pPr>
            <a:lvl3pPr indent="-266700" lvl="2" marL="13716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3pPr>
            <a:lvl4pPr indent="-266700" lvl="3" marL="18288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4pPr>
            <a:lvl5pPr indent="-266700" lvl="4" marL="22860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5pPr>
            <a:lvl6pPr indent="-266700" lvl="5" marL="27432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6pPr>
            <a:lvl7pPr indent="-260350" lvl="6" marL="3200400" marR="0" rtl="0" algn="l">
              <a:lnSpc>
                <a:spcPct val="115000"/>
              </a:lnSpc>
              <a:spcBef>
                <a:spcPts val="400"/>
              </a:spcBef>
              <a:spcAft>
                <a:spcPts val="0"/>
              </a:spcAft>
              <a:buClr>
                <a:schemeClr val="accent1"/>
              </a:buClr>
              <a:buSzPts val="500"/>
              <a:buFont typeface="DM Sans"/>
              <a:buChar char="•"/>
              <a:defRPr i="0" sz="500" u="none" cap="none" strike="noStrike">
                <a:solidFill>
                  <a:schemeClr val="accent1"/>
                </a:solidFill>
                <a:latin typeface="DM Sans"/>
                <a:ea typeface="DM Sans"/>
                <a:cs typeface="DM Sans"/>
                <a:sym typeface="DM Sans"/>
              </a:defRPr>
            </a:lvl7pPr>
            <a:lvl8pPr indent="-247650" lvl="7" marL="36576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8pPr>
            <a:lvl9pPr indent="-247650" lvl="8" marL="41148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cards">
  <p:cSld name="OBJECT_2_1_1_1_2_1_1_1">
    <p:spTree>
      <p:nvGrpSpPr>
        <p:cNvPr id="387" name="Shape 387"/>
        <p:cNvGrpSpPr/>
        <p:nvPr/>
      </p:nvGrpSpPr>
      <p:grpSpPr>
        <a:xfrm>
          <a:off x="0" y="0"/>
          <a:ext cx="0" cy="0"/>
          <a:chOff x="0" y="0"/>
          <a:chExt cx="0" cy="0"/>
        </a:xfrm>
      </p:grpSpPr>
      <p:sp>
        <p:nvSpPr>
          <p:cNvPr id="388" name="Google Shape;388;p19"/>
          <p:cNvSpPr/>
          <p:nvPr/>
        </p:nvSpPr>
        <p:spPr>
          <a:xfrm>
            <a:off x="5986500" y="1064425"/>
            <a:ext cx="2700300" cy="33330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3221800" y="1064425"/>
            <a:ext cx="2700300" cy="33330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457200" y="1064425"/>
            <a:ext cx="2700300" cy="33330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92" name="Google Shape;392;p19"/>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93" name="Google Shape;393;p19"/>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394" name="Google Shape;394;p19"/>
          <p:cNvSpPr txBox="1"/>
          <p:nvPr>
            <p:ph idx="2" type="body"/>
          </p:nvPr>
        </p:nvSpPr>
        <p:spPr>
          <a:xfrm>
            <a:off x="554250" y="1807049"/>
            <a:ext cx="2506200" cy="25254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SzPts val="1100"/>
              <a:buFont typeface="DM Sans"/>
              <a:buChar char="•"/>
              <a:defRPr i="0" sz="1100" u="none" cap="none" strike="noStrike">
                <a:solidFill>
                  <a:schemeClr val="accent1"/>
                </a:solidFill>
                <a:latin typeface="DM Sans"/>
                <a:ea typeface="DM Sans"/>
                <a:cs typeface="DM Sans"/>
                <a:sym typeface="DM Sans"/>
              </a:defRPr>
            </a:lvl1pPr>
            <a:lvl2pPr indent="-279400" lvl="1" marL="914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2pPr>
            <a:lvl3pPr indent="-266700" lvl="2" marL="13716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3pPr>
            <a:lvl4pPr indent="-266700" lvl="3" marL="18288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4pPr>
            <a:lvl5pPr indent="-266700" lvl="4" marL="22860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5pPr>
            <a:lvl6pPr indent="-266700" lvl="5" marL="27432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6pPr>
            <a:lvl7pPr indent="-260350" lvl="6" marL="3200400" marR="0" rtl="0" algn="l">
              <a:lnSpc>
                <a:spcPct val="115000"/>
              </a:lnSpc>
              <a:spcBef>
                <a:spcPts val="400"/>
              </a:spcBef>
              <a:spcAft>
                <a:spcPts val="0"/>
              </a:spcAft>
              <a:buClr>
                <a:schemeClr val="accent1"/>
              </a:buClr>
              <a:buSzPts val="500"/>
              <a:buFont typeface="DM Sans"/>
              <a:buChar char="•"/>
              <a:defRPr i="0" sz="500" u="none" cap="none" strike="noStrike">
                <a:solidFill>
                  <a:schemeClr val="accent1"/>
                </a:solidFill>
                <a:latin typeface="DM Sans"/>
                <a:ea typeface="DM Sans"/>
                <a:cs typeface="DM Sans"/>
                <a:sym typeface="DM Sans"/>
              </a:defRPr>
            </a:lvl7pPr>
            <a:lvl8pPr indent="-247650" lvl="7" marL="36576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8pPr>
            <a:lvl9pPr indent="-247650" lvl="8" marL="41148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9pPr>
          </a:lstStyle>
          <a:p/>
        </p:txBody>
      </p:sp>
      <p:sp>
        <p:nvSpPr>
          <p:cNvPr id="395" name="Google Shape;395;p19"/>
          <p:cNvSpPr txBox="1"/>
          <p:nvPr>
            <p:ph idx="3" type="subTitle"/>
          </p:nvPr>
        </p:nvSpPr>
        <p:spPr>
          <a:xfrm>
            <a:off x="573109" y="1265900"/>
            <a:ext cx="2487000" cy="482400"/>
          </a:xfrm>
          <a:prstGeom prst="rect">
            <a:avLst/>
          </a:prstGeom>
        </p:spPr>
        <p:txBody>
          <a:bodyPr anchorCtr="0" anchor="t" bIns="0" lIns="0" spcFirstLastPara="1" rIns="0" wrap="square" tIns="0">
            <a:noAutofit/>
          </a:bodyPr>
          <a:lstStyle>
            <a:lvl1pPr lvl="0" rtl="0" algn="ctr">
              <a:spcBef>
                <a:spcPts val="800"/>
              </a:spcBef>
              <a:spcAft>
                <a:spcPts val="0"/>
              </a:spcAft>
              <a:buSzPts val="1300"/>
              <a:buNone/>
              <a:defRPr b="1" sz="1300">
                <a:solidFill>
                  <a:schemeClr val="accent1"/>
                </a:solidFill>
              </a:defRPr>
            </a:lvl1pPr>
            <a:lvl2pPr lvl="1" rtl="0" algn="ctr">
              <a:spcBef>
                <a:spcPts val="400"/>
              </a:spcBef>
              <a:spcAft>
                <a:spcPts val="0"/>
              </a:spcAft>
              <a:buClr>
                <a:schemeClr val="accent1"/>
              </a:buClr>
              <a:buSzPts val="1300"/>
              <a:buNone/>
              <a:defRPr>
                <a:solidFill>
                  <a:schemeClr val="accent1"/>
                </a:solidFill>
              </a:defRPr>
            </a:lvl2pPr>
            <a:lvl3pPr lvl="2" rtl="0" algn="ctr">
              <a:spcBef>
                <a:spcPts val="400"/>
              </a:spcBef>
              <a:spcAft>
                <a:spcPts val="0"/>
              </a:spcAft>
              <a:buClr>
                <a:schemeClr val="accent1"/>
              </a:buClr>
              <a:buSzPts val="1000"/>
              <a:buNone/>
              <a:defRPr>
                <a:solidFill>
                  <a:schemeClr val="accent1"/>
                </a:solidFill>
              </a:defRPr>
            </a:lvl3pPr>
            <a:lvl4pPr lvl="3" rtl="0" algn="ctr">
              <a:spcBef>
                <a:spcPts val="400"/>
              </a:spcBef>
              <a:spcAft>
                <a:spcPts val="0"/>
              </a:spcAft>
              <a:buClr>
                <a:schemeClr val="accent1"/>
              </a:buClr>
              <a:buSzPts val="1000"/>
              <a:buNone/>
              <a:defRPr>
                <a:solidFill>
                  <a:schemeClr val="accent1"/>
                </a:solidFill>
              </a:defRPr>
            </a:lvl4pPr>
            <a:lvl5pPr lvl="4" rtl="0" algn="ctr">
              <a:spcBef>
                <a:spcPts val="400"/>
              </a:spcBef>
              <a:spcAft>
                <a:spcPts val="0"/>
              </a:spcAft>
              <a:buClr>
                <a:schemeClr val="accent1"/>
              </a:buClr>
              <a:buSzPts val="1000"/>
              <a:buNone/>
              <a:defRPr>
                <a:solidFill>
                  <a:schemeClr val="accent1"/>
                </a:solidFill>
              </a:defRPr>
            </a:lvl5pPr>
            <a:lvl6pPr lvl="5" rtl="0" algn="ctr">
              <a:spcBef>
                <a:spcPts val="400"/>
              </a:spcBef>
              <a:spcAft>
                <a:spcPts val="0"/>
              </a:spcAft>
              <a:buClr>
                <a:schemeClr val="accent1"/>
              </a:buClr>
              <a:buSzPts val="1000"/>
              <a:buNone/>
              <a:defRPr>
                <a:solidFill>
                  <a:schemeClr val="accent1"/>
                </a:solidFill>
              </a:defRPr>
            </a:lvl6pPr>
            <a:lvl7pPr lvl="6" rtl="0" algn="ctr">
              <a:spcBef>
                <a:spcPts val="400"/>
              </a:spcBef>
              <a:spcAft>
                <a:spcPts val="0"/>
              </a:spcAft>
              <a:buClr>
                <a:schemeClr val="accent1"/>
              </a:buClr>
              <a:buSzPts val="1000"/>
              <a:buNone/>
              <a:defRPr>
                <a:solidFill>
                  <a:schemeClr val="accent1"/>
                </a:solidFill>
              </a:defRPr>
            </a:lvl7pPr>
            <a:lvl8pPr lvl="7" rtl="0" algn="ctr">
              <a:spcBef>
                <a:spcPts val="400"/>
              </a:spcBef>
              <a:spcAft>
                <a:spcPts val="0"/>
              </a:spcAft>
              <a:buClr>
                <a:schemeClr val="accent1"/>
              </a:buClr>
              <a:buSzPts val="1000"/>
              <a:buNone/>
              <a:defRPr>
                <a:solidFill>
                  <a:schemeClr val="accent1"/>
                </a:solidFill>
              </a:defRPr>
            </a:lvl8pPr>
            <a:lvl9pPr lvl="8" rtl="0" algn="ctr">
              <a:spcBef>
                <a:spcPts val="400"/>
              </a:spcBef>
              <a:spcAft>
                <a:spcPts val="0"/>
              </a:spcAft>
              <a:buClr>
                <a:schemeClr val="accent1"/>
              </a:buClr>
              <a:buSzPts val="1000"/>
              <a:buNone/>
              <a:defRPr>
                <a:solidFill>
                  <a:schemeClr val="accent1"/>
                </a:solidFill>
              </a:defRPr>
            </a:lvl9pPr>
          </a:lstStyle>
          <a:p/>
        </p:txBody>
      </p:sp>
      <p:sp>
        <p:nvSpPr>
          <p:cNvPr id="396" name="Google Shape;396;p19"/>
          <p:cNvSpPr txBox="1"/>
          <p:nvPr>
            <p:ph idx="4" type="subTitle"/>
          </p:nvPr>
        </p:nvSpPr>
        <p:spPr>
          <a:xfrm>
            <a:off x="3337759" y="1265900"/>
            <a:ext cx="2487000" cy="482400"/>
          </a:xfrm>
          <a:prstGeom prst="rect">
            <a:avLst/>
          </a:prstGeom>
        </p:spPr>
        <p:txBody>
          <a:bodyPr anchorCtr="0" anchor="t" bIns="0" lIns="0" spcFirstLastPara="1" rIns="0" wrap="square" tIns="0">
            <a:noAutofit/>
          </a:bodyPr>
          <a:lstStyle>
            <a:lvl1pPr lvl="0" rtl="0" algn="ctr">
              <a:spcBef>
                <a:spcPts val="800"/>
              </a:spcBef>
              <a:spcAft>
                <a:spcPts val="0"/>
              </a:spcAft>
              <a:buSzPts val="1300"/>
              <a:buNone/>
              <a:defRPr b="1" sz="1300">
                <a:solidFill>
                  <a:schemeClr val="accent1"/>
                </a:solidFill>
              </a:defRPr>
            </a:lvl1pPr>
            <a:lvl2pPr lvl="1" rtl="0" algn="ctr">
              <a:spcBef>
                <a:spcPts val="400"/>
              </a:spcBef>
              <a:spcAft>
                <a:spcPts val="0"/>
              </a:spcAft>
              <a:buClr>
                <a:schemeClr val="accent1"/>
              </a:buClr>
              <a:buSzPts val="1300"/>
              <a:buNone/>
              <a:defRPr>
                <a:solidFill>
                  <a:schemeClr val="accent1"/>
                </a:solidFill>
              </a:defRPr>
            </a:lvl2pPr>
            <a:lvl3pPr lvl="2" rtl="0" algn="ctr">
              <a:spcBef>
                <a:spcPts val="400"/>
              </a:spcBef>
              <a:spcAft>
                <a:spcPts val="0"/>
              </a:spcAft>
              <a:buClr>
                <a:schemeClr val="accent1"/>
              </a:buClr>
              <a:buSzPts val="1000"/>
              <a:buNone/>
              <a:defRPr>
                <a:solidFill>
                  <a:schemeClr val="accent1"/>
                </a:solidFill>
              </a:defRPr>
            </a:lvl3pPr>
            <a:lvl4pPr lvl="3" rtl="0" algn="ctr">
              <a:spcBef>
                <a:spcPts val="400"/>
              </a:spcBef>
              <a:spcAft>
                <a:spcPts val="0"/>
              </a:spcAft>
              <a:buClr>
                <a:schemeClr val="accent1"/>
              </a:buClr>
              <a:buSzPts val="1000"/>
              <a:buNone/>
              <a:defRPr>
                <a:solidFill>
                  <a:schemeClr val="accent1"/>
                </a:solidFill>
              </a:defRPr>
            </a:lvl4pPr>
            <a:lvl5pPr lvl="4" rtl="0" algn="ctr">
              <a:spcBef>
                <a:spcPts val="400"/>
              </a:spcBef>
              <a:spcAft>
                <a:spcPts val="0"/>
              </a:spcAft>
              <a:buClr>
                <a:schemeClr val="accent1"/>
              </a:buClr>
              <a:buSzPts val="1000"/>
              <a:buNone/>
              <a:defRPr>
                <a:solidFill>
                  <a:schemeClr val="accent1"/>
                </a:solidFill>
              </a:defRPr>
            </a:lvl5pPr>
            <a:lvl6pPr lvl="5" rtl="0" algn="ctr">
              <a:spcBef>
                <a:spcPts val="400"/>
              </a:spcBef>
              <a:spcAft>
                <a:spcPts val="0"/>
              </a:spcAft>
              <a:buClr>
                <a:schemeClr val="accent1"/>
              </a:buClr>
              <a:buSzPts val="1000"/>
              <a:buNone/>
              <a:defRPr>
                <a:solidFill>
                  <a:schemeClr val="accent1"/>
                </a:solidFill>
              </a:defRPr>
            </a:lvl6pPr>
            <a:lvl7pPr lvl="6" rtl="0" algn="ctr">
              <a:spcBef>
                <a:spcPts val="400"/>
              </a:spcBef>
              <a:spcAft>
                <a:spcPts val="0"/>
              </a:spcAft>
              <a:buClr>
                <a:schemeClr val="accent1"/>
              </a:buClr>
              <a:buSzPts val="1000"/>
              <a:buNone/>
              <a:defRPr>
                <a:solidFill>
                  <a:schemeClr val="accent1"/>
                </a:solidFill>
              </a:defRPr>
            </a:lvl7pPr>
            <a:lvl8pPr lvl="7" rtl="0" algn="ctr">
              <a:spcBef>
                <a:spcPts val="400"/>
              </a:spcBef>
              <a:spcAft>
                <a:spcPts val="0"/>
              </a:spcAft>
              <a:buClr>
                <a:schemeClr val="accent1"/>
              </a:buClr>
              <a:buSzPts val="1000"/>
              <a:buNone/>
              <a:defRPr>
                <a:solidFill>
                  <a:schemeClr val="accent1"/>
                </a:solidFill>
              </a:defRPr>
            </a:lvl8pPr>
            <a:lvl9pPr lvl="8" rtl="0" algn="ctr">
              <a:spcBef>
                <a:spcPts val="400"/>
              </a:spcBef>
              <a:spcAft>
                <a:spcPts val="0"/>
              </a:spcAft>
              <a:buClr>
                <a:schemeClr val="accent1"/>
              </a:buClr>
              <a:buSzPts val="1000"/>
              <a:buNone/>
              <a:defRPr>
                <a:solidFill>
                  <a:schemeClr val="accent1"/>
                </a:solidFill>
              </a:defRPr>
            </a:lvl9pPr>
          </a:lstStyle>
          <a:p/>
        </p:txBody>
      </p:sp>
      <p:sp>
        <p:nvSpPr>
          <p:cNvPr id="397" name="Google Shape;397;p19"/>
          <p:cNvSpPr txBox="1"/>
          <p:nvPr>
            <p:ph idx="5" type="subTitle"/>
          </p:nvPr>
        </p:nvSpPr>
        <p:spPr>
          <a:xfrm>
            <a:off x="6102309" y="1265900"/>
            <a:ext cx="2487000" cy="482400"/>
          </a:xfrm>
          <a:prstGeom prst="rect">
            <a:avLst/>
          </a:prstGeom>
        </p:spPr>
        <p:txBody>
          <a:bodyPr anchorCtr="0" anchor="t" bIns="0" lIns="0" spcFirstLastPara="1" rIns="0" wrap="square" tIns="0">
            <a:noAutofit/>
          </a:bodyPr>
          <a:lstStyle>
            <a:lvl1pPr lvl="0" rtl="0" algn="ctr">
              <a:spcBef>
                <a:spcPts val="800"/>
              </a:spcBef>
              <a:spcAft>
                <a:spcPts val="0"/>
              </a:spcAft>
              <a:buSzPts val="1300"/>
              <a:buNone/>
              <a:defRPr b="1" sz="1300">
                <a:solidFill>
                  <a:schemeClr val="accent1"/>
                </a:solidFill>
              </a:defRPr>
            </a:lvl1pPr>
            <a:lvl2pPr lvl="1" rtl="0" algn="ctr">
              <a:spcBef>
                <a:spcPts val="400"/>
              </a:spcBef>
              <a:spcAft>
                <a:spcPts val="0"/>
              </a:spcAft>
              <a:buClr>
                <a:schemeClr val="accent1"/>
              </a:buClr>
              <a:buSzPts val="1300"/>
              <a:buNone/>
              <a:defRPr>
                <a:solidFill>
                  <a:schemeClr val="accent1"/>
                </a:solidFill>
              </a:defRPr>
            </a:lvl2pPr>
            <a:lvl3pPr lvl="2" rtl="0" algn="ctr">
              <a:spcBef>
                <a:spcPts val="400"/>
              </a:spcBef>
              <a:spcAft>
                <a:spcPts val="0"/>
              </a:spcAft>
              <a:buClr>
                <a:schemeClr val="accent1"/>
              </a:buClr>
              <a:buSzPts val="1000"/>
              <a:buNone/>
              <a:defRPr>
                <a:solidFill>
                  <a:schemeClr val="accent1"/>
                </a:solidFill>
              </a:defRPr>
            </a:lvl3pPr>
            <a:lvl4pPr lvl="3" rtl="0" algn="ctr">
              <a:spcBef>
                <a:spcPts val="400"/>
              </a:spcBef>
              <a:spcAft>
                <a:spcPts val="0"/>
              </a:spcAft>
              <a:buClr>
                <a:schemeClr val="accent1"/>
              </a:buClr>
              <a:buSzPts val="1000"/>
              <a:buNone/>
              <a:defRPr>
                <a:solidFill>
                  <a:schemeClr val="accent1"/>
                </a:solidFill>
              </a:defRPr>
            </a:lvl4pPr>
            <a:lvl5pPr lvl="4" rtl="0" algn="ctr">
              <a:spcBef>
                <a:spcPts val="400"/>
              </a:spcBef>
              <a:spcAft>
                <a:spcPts val="0"/>
              </a:spcAft>
              <a:buClr>
                <a:schemeClr val="accent1"/>
              </a:buClr>
              <a:buSzPts val="1000"/>
              <a:buNone/>
              <a:defRPr>
                <a:solidFill>
                  <a:schemeClr val="accent1"/>
                </a:solidFill>
              </a:defRPr>
            </a:lvl5pPr>
            <a:lvl6pPr lvl="5" rtl="0" algn="ctr">
              <a:spcBef>
                <a:spcPts val="400"/>
              </a:spcBef>
              <a:spcAft>
                <a:spcPts val="0"/>
              </a:spcAft>
              <a:buClr>
                <a:schemeClr val="accent1"/>
              </a:buClr>
              <a:buSzPts val="1000"/>
              <a:buNone/>
              <a:defRPr>
                <a:solidFill>
                  <a:schemeClr val="accent1"/>
                </a:solidFill>
              </a:defRPr>
            </a:lvl6pPr>
            <a:lvl7pPr lvl="6" rtl="0" algn="ctr">
              <a:spcBef>
                <a:spcPts val="400"/>
              </a:spcBef>
              <a:spcAft>
                <a:spcPts val="0"/>
              </a:spcAft>
              <a:buClr>
                <a:schemeClr val="accent1"/>
              </a:buClr>
              <a:buSzPts val="1000"/>
              <a:buNone/>
              <a:defRPr>
                <a:solidFill>
                  <a:schemeClr val="accent1"/>
                </a:solidFill>
              </a:defRPr>
            </a:lvl7pPr>
            <a:lvl8pPr lvl="7" rtl="0" algn="ctr">
              <a:spcBef>
                <a:spcPts val="400"/>
              </a:spcBef>
              <a:spcAft>
                <a:spcPts val="0"/>
              </a:spcAft>
              <a:buClr>
                <a:schemeClr val="accent1"/>
              </a:buClr>
              <a:buSzPts val="1000"/>
              <a:buNone/>
              <a:defRPr>
                <a:solidFill>
                  <a:schemeClr val="accent1"/>
                </a:solidFill>
              </a:defRPr>
            </a:lvl8pPr>
            <a:lvl9pPr lvl="8" rtl="0" algn="ctr">
              <a:spcBef>
                <a:spcPts val="400"/>
              </a:spcBef>
              <a:spcAft>
                <a:spcPts val="0"/>
              </a:spcAft>
              <a:buClr>
                <a:schemeClr val="accent1"/>
              </a:buClr>
              <a:buSzPts val="1000"/>
              <a:buNone/>
              <a:defRPr>
                <a:solidFill>
                  <a:schemeClr val="accent1"/>
                </a:solidFill>
              </a:defRPr>
            </a:lvl9pPr>
          </a:lstStyle>
          <a:p/>
        </p:txBody>
      </p:sp>
      <p:sp>
        <p:nvSpPr>
          <p:cNvPr id="398" name="Google Shape;398;p19"/>
          <p:cNvSpPr txBox="1"/>
          <p:nvPr>
            <p:ph idx="6" type="body"/>
          </p:nvPr>
        </p:nvSpPr>
        <p:spPr>
          <a:xfrm>
            <a:off x="3303275" y="1807049"/>
            <a:ext cx="2506200" cy="25254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SzPts val="1100"/>
              <a:buFont typeface="DM Sans"/>
              <a:buChar char="•"/>
              <a:defRPr i="0" sz="1100" u="none" cap="none" strike="noStrike">
                <a:solidFill>
                  <a:schemeClr val="accent1"/>
                </a:solidFill>
                <a:latin typeface="DM Sans"/>
                <a:ea typeface="DM Sans"/>
                <a:cs typeface="DM Sans"/>
                <a:sym typeface="DM Sans"/>
              </a:defRPr>
            </a:lvl1pPr>
            <a:lvl2pPr indent="-279400" lvl="1" marL="914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2pPr>
            <a:lvl3pPr indent="-266700" lvl="2" marL="13716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3pPr>
            <a:lvl4pPr indent="-266700" lvl="3" marL="18288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4pPr>
            <a:lvl5pPr indent="-266700" lvl="4" marL="22860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5pPr>
            <a:lvl6pPr indent="-266700" lvl="5" marL="27432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6pPr>
            <a:lvl7pPr indent="-260350" lvl="6" marL="3200400" marR="0" rtl="0" algn="l">
              <a:lnSpc>
                <a:spcPct val="115000"/>
              </a:lnSpc>
              <a:spcBef>
                <a:spcPts val="400"/>
              </a:spcBef>
              <a:spcAft>
                <a:spcPts val="0"/>
              </a:spcAft>
              <a:buClr>
                <a:schemeClr val="accent1"/>
              </a:buClr>
              <a:buSzPts val="500"/>
              <a:buFont typeface="DM Sans"/>
              <a:buChar char="•"/>
              <a:defRPr i="0" sz="500" u="none" cap="none" strike="noStrike">
                <a:solidFill>
                  <a:schemeClr val="accent1"/>
                </a:solidFill>
                <a:latin typeface="DM Sans"/>
                <a:ea typeface="DM Sans"/>
                <a:cs typeface="DM Sans"/>
                <a:sym typeface="DM Sans"/>
              </a:defRPr>
            </a:lvl7pPr>
            <a:lvl8pPr indent="-247650" lvl="7" marL="36576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8pPr>
            <a:lvl9pPr indent="-247650" lvl="8" marL="41148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9pPr>
          </a:lstStyle>
          <a:p/>
        </p:txBody>
      </p:sp>
      <p:sp>
        <p:nvSpPr>
          <p:cNvPr id="399" name="Google Shape;399;p19"/>
          <p:cNvSpPr txBox="1"/>
          <p:nvPr>
            <p:ph idx="7" type="body"/>
          </p:nvPr>
        </p:nvSpPr>
        <p:spPr>
          <a:xfrm>
            <a:off x="6083450" y="1807049"/>
            <a:ext cx="2506200" cy="25254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800"/>
              </a:spcBef>
              <a:spcAft>
                <a:spcPts val="0"/>
              </a:spcAft>
              <a:buSzPts val="1100"/>
              <a:buFont typeface="DM Sans"/>
              <a:buChar char="•"/>
              <a:defRPr i="0" sz="1100" u="none" cap="none" strike="noStrike">
                <a:solidFill>
                  <a:schemeClr val="accent1"/>
                </a:solidFill>
                <a:latin typeface="DM Sans"/>
                <a:ea typeface="DM Sans"/>
                <a:cs typeface="DM Sans"/>
                <a:sym typeface="DM Sans"/>
              </a:defRPr>
            </a:lvl1pPr>
            <a:lvl2pPr indent="-279400" lvl="1" marL="914400" marR="0" rtl="0" algn="l">
              <a:lnSpc>
                <a:spcPct val="115000"/>
              </a:lnSpc>
              <a:spcBef>
                <a:spcPts val="400"/>
              </a:spcBef>
              <a:spcAft>
                <a:spcPts val="0"/>
              </a:spcAft>
              <a:buClr>
                <a:schemeClr val="accent1"/>
              </a:buClr>
              <a:buSzPts val="800"/>
              <a:buFont typeface="DM Sans"/>
              <a:buChar char="•"/>
              <a:defRPr i="0" sz="800" u="none" cap="none" strike="noStrike">
                <a:solidFill>
                  <a:schemeClr val="accent1"/>
                </a:solidFill>
                <a:latin typeface="DM Sans"/>
                <a:ea typeface="DM Sans"/>
                <a:cs typeface="DM Sans"/>
                <a:sym typeface="DM Sans"/>
              </a:defRPr>
            </a:lvl2pPr>
            <a:lvl3pPr indent="-266700" lvl="2" marL="13716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3pPr>
            <a:lvl4pPr indent="-266700" lvl="3" marL="18288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4pPr>
            <a:lvl5pPr indent="-266700" lvl="4" marL="22860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5pPr>
            <a:lvl6pPr indent="-266700" lvl="5" marL="2743200" marR="0" rtl="0" algn="l">
              <a:lnSpc>
                <a:spcPct val="115000"/>
              </a:lnSpc>
              <a:spcBef>
                <a:spcPts val="400"/>
              </a:spcBef>
              <a:spcAft>
                <a:spcPts val="0"/>
              </a:spcAft>
              <a:buClr>
                <a:schemeClr val="accent1"/>
              </a:buClr>
              <a:buSzPts val="600"/>
              <a:buFont typeface="DM Sans"/>
              <a:buChar char="•"/>
              <a:defRPr i="0" sz="600" u="none" cap="none" strike="noStrike">
                <a:solidFill>
                  <a:schemeClr val="accent1"/>
                </a:solidFill>
                <a:latin typeface="DM Sans"/>
                <a:ea typeface="DM Sans"/>
                <a:cs typeface="DM Sans"/>
                <a:sym typeface="DM Sans"/>
              </a:defRPr>
            </a:lvl6pPr>
            <a:lvl7pPr indent="-260350" lvl="6" marL="3200400" marR="0" rtl="0" algn="l">
              <a:lnSpc>
                <a:spcPct val="115000"/>
              </a:lnSpc>
              <a:spcBef>
                <a:spcPts val="400"/>
              </a:spcBef>
              <a:spcAft>
                <a:spcPts val="0"/>
              </a:spcAft>
              <a:buClr>
                <a:schemeClr val="accent1"/>
              </a:buClr>
              <a:buSzPts val="500"/>
              <a:buFont typeface="DM Sans"/>
              <a:buChar char="•"/>
              <a:defRPr i="0" sz="500" u="none" cap="none" strike="noStrike">
                <a:solidFill>
                  <a:schemeClr val="accent1"/>
                </a:solidFill>
                <a:latin typeface="DM Sans"/>
                <a:ea typeface="DM Sans"/>
                <a:cs typeface="DM Sans"/>
                <a:sym typeface="DM Sans"/>
              </a:defRPr>
            </a:lvl7pPr>
            <a:lvl8pPr indent="-247650" lvl="7" marL="36576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8pPr>
            <a:lvl9pPr indent="-247650" lvl="8" marL="4114800" marR="0" rtl="0" algn="l">
              <a:lnSpc>
                <a:spcPct val="115000"/>
              </a:lnSpc>
              <a:spcBef>
                <a:spcPts val="400"/>
              </a:spcBef>
              <a:spcAft>
                <a:spcPts val="0"/>
              </a:spcAft>
              <a:buClr>
                <a:schemeClr val="accent1"/>
              </a:buClr>
              <a:buSzPts val="300"/>
              <a:buFont typeface="DM Sans"/>
              <a:buChar char="•"/>
              <a:defRPr i="0" sz="300" u="none" cap="none" strike="noStrike">
                <a:solidFill>
                  <a:schemeClr val="accent1"/>
                </a:solidFill>
                <a:latin typeface="DM Sans"/>
                <a:ea typeface="DM Sans"/>
                <a:cs typeface="DM Sans"/>
                <a:sym typeface="DM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cards 1">
  <p:cSld name="OBJECT_2_1_1_1_2_1_1_1_1">
    <p:spTree>
      <p:nvGrpSpPr>
        <p:cNvPr id="400" name="Shape 400"/>
        <p:cNvGrpSpPr/>
        <p:nvPr/>
      </p:nvGrpSpPr>
      <p:grpSpPr>
        <a:xfrm>
          <a:off x="0" y="0"/>
          <a:ext cx="0" cy="0"/>
          <a:chOff x="0" y="0"/>
          <a:chExt cx="0" cy="0"/>
        </a:xfrm>
      </p:grpSpPr>
      <p:sp>
        <p:nvSpPr>
          <p:cNvPr id="401" name="Google Shape;401;p20"/>
          <p:cNvSpPr/>
          <p:nvPr/>
        </p:nvSpPr>
        <p:spPr>
          <a:xfrm>
            <a:off x="5986500" y="1064425"/>
            <a:ext cx="2700300" cy="3333000"/>
          </a:xfrm>
          <a:prstGeom prst="rect">
            <a:avLst/>
          </a:prstGeom>
          <a:solidFill>
            <a:schemeClr val="dk1"/>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3221800" y="1064425"/>
            <a:ext cx="2700300" cy="3333000"/>
          </a:xfrm>
          <a:prstGeom prst="rect">
            <a:avLst/>
          </a:prstGeom>
          <a:solidFill>
            <a:schemeClr val="dk1"/>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457200" y="1064425"/>
            <a:ext cx="2700300" cy="3333000"/>
          </a:xfrm>
          <a:prstGeom prst="rect">
            <a:avLst/>
          </a:prstGeom>
          <a:solidFill>
            <a:schemeClr val="dk1"/>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05" name="Google Shape;405;p20"/>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06" name="Google Shape;406;p20"/>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nking">
  <p:cSld name="TITLE_2_3_1">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33754" r="26881" t="21550"/>
          <a:stretch/>
        </p:blipFill>
        <p:spPr>
          <a:xfrm>
            <a:off x="5427000" y="0"/>
            <a:ext cx="3717000" cy="5143503"/>
          </a:xfrm>
          <a:prstGeom prst="rect">
            <a:avLst/>
          </a:prstGeom>
          <a:noFill/>
          <a:ln>
            <a:noFill/>
          </a:ln>
        </p:spPr>
      </p:pic>
      <p:sp>
        <p:nvSpPr>
          <p:cNvPr id="21" name="Google Shape;21;p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3900"/>
              <a:buFont typeface="Arial"/>
              <a:buNone/>
              <a:defRPr sz="39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 name="Google Shape;22;p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100"/>
              <a:buNone/>
              <a:defRPr sz="2100"/>
            </a:lvl1pPr>
            <a:lvl2pPr lvl="1" rtl="0" algn="ctr">
              <a:lnSpc>
                <a:spcPct val="90000"/>
              </a:lnSpc>
              <a:spcBef>
                <a:spcPts val="400"/>
              </a:spcBef>
              <a:spcAft>
                <a:spcPts val="0"/>
              </a:spcAft>
              <a:buClr>
                <a:schemeClr val="dk1"/>
              </a:buClr>
              <a:buSzPts val="2100"/>
              <a:buNone/>
              <a:defRPr sz="2100"/>
            </a:lvl2pPr>
            <a:lvl3pPr lvl="2" rtl="0" algn="ctr">
              <a:lnSpc>
                <a:spcPct val="90000"/>
              </a:lnSpc>
              <a:spcBef>
                <a:spcPts val="400"/>
              </a:spcBef>
              <a:spcAft>
                <a:spcPts val="0"/>
              </a:spcAft>
              <a:buClr>
                <a:schemeClr val="dk1"/>
              </a:buClr>
              <a:buSzPts val="2100"/>
              <a:buNone/>
              <a:defRPr sz="2100"/>
            </a:lvl3pPr>
            <a:lvl4pPr lvl="3" rtl="0" algn="ctr">
              <a:lnSpc>
                <a:spcPct val="90000"/>
              </a:lnSpc>
              <a:spcBef>
                <a:spcPts val="400"/>
              </a:spcBef>
              <a:spcAft>
                <a:spcPts val="0"/>
              </a:spcAft>
              <a:buClr>
                <a:schemeClr val="dk1"/>
              </a:buClr>
              <a:buSzPts val="2100"/>
              <a:buNone/>
              <a:defRPr sz="2100"/>
            </a:lvl4pPr>
            <a:lvl5pPr lvl="4" rtl="0" algn="ctr">
              <a:lnSpc>
                <a:spcPct val="90000"/>
              </a:lnSpc>
              <a:spcBef>
                <a:spcPts val="400"/>
              </a:spcBef>
              <a:spcAft>
                <a:spcPts val="0"/>
              </a:spcAft>
              <a:buClr>
                <a:schemeClr val="dk1"/>
              </a:buClr>
              <a:buSzPts val="2100"/>
              <a:buNone/>
              <a:defRPr sz="2100"/>
            </a:lvl5pPr>
            <a:lvl6pPr lvl="5" rtl="0" algn="ctr">
              <a:lnSpc>
                <a:spcPct val="90000"/>
              </a:lnSpc>
              <a:spcBef>
                <a:spcPts val="400"/>
              </a:spcBef>
              <a:spcAft>
                <a:spcPts val="0"/>
              </a:spcAft>
              <a:buClr>
                <a:schemeClr val="dk1"/>
              </a:buClr>
              <a:buSzPts val="2100"/>
              <a:buNone/>
              <a:defRPr sz="2100"/>
            </a:lvl6pPr>
            <a:lvl7pPr lvl="6" rtl="0" algn="ctr">
              <a:lnSpc>
                <a:spcPct val="90000"/>
              </a:lnSpc>
              <a:spcBef>
                <a:spcPts val="400"/>
              </a:spcBef>
              <a:spcAft>
                <a:spcPts val="0"/>
              </a:spcAft>
              <a:buClr>
                <a:schemeClr val="dk1"/>
              </a:buClr>
              <a:buSzPts val="2100"/>
              <a:buNone/>
              <a:defRPr sz="2100"/>
            </a:lvl7pPr>
            <a:lvl8pPr lvl="7" rtl="0" algn="ctr">
              <a:lnSpc>
                <a:spcPct val="90000"/>
              </a:lnSpc>
              <a:spcBef>
                <a:spcPts val="400"/>
              </a:spcBef>
              <a:spcAft>
                <a:spcPts val="0"/>
              </a:spcAft>
              <a:buClr>
                <a:schemeClr val="dk1"/>
              </a:buClr>
              <a:buSzPts val="2100"/>
              <a:buNone/>
              <a:defRPr sz="2100"/>
            </a:lvl8pPr>
            <a:lvl9pPr lvl="8" rtl="0" algn="ctr">
              <a:lnSpc>
                <a:spcPct val="90000"/>
              </a:lnSpc>
              <a:spcBef>
                <a:spcPts val="400"/>
              </a:spcBef>
              <a:spcAft>
                <a:spcPts val="0"/>
              </a:spcAft>
              <a:buClr>
                <a:schemeClr val="dk1"/>
              </a:buClr>
              <a:buSzPts val="2100"/>
              <a:buNone/>
              <a:defRPr sz="2100"/>
            </a:lvl9pPr>
          </a:lstStyle>
          <a:p/>
        </p:txBody>
      </p:sp>
      <p:cxnSp>
        <p:nvCxnSpPr>
          <p:cNvPr id="23" name="Google Shape;23;p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24" name="Google Shape;24;p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25" name="Google Shape;25;p3"/>
          <p:cNvSpPr/>
          <p:nvPr/>
        </p:nvSpPr>
        <p:spPr>
          <a:xfrm rot="10800000">
            <a:off x="7734000" y="-152"/>
            <a:ext cx="1410000" cy="1450500"/>
          </a:xfrm>
          <a:prstGeom prst="rtTriangle">
            <a:avLst/>
          </a:prstGeom>
          <a:solidFill>
            <a:srgbClr val="FF5F46">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6" name="Google Shape;26;p3"/>
          <p:cNvPicPr preferRelativeResize="0"/>
          <p:nvPr/>
        </p:nvPicPr>
        <p:blipFill>
          <a:blip r:embed="rId3">
            <a:alphaModFix/>
          </a:blip>
          <a:stretch>
            <a:fillRect/>
          </a:stretch>
        </p:blipFill>
        <p:spPr>
          <a:xfrm>
            <a:off x="5396300" y="42"/>
            <a:ext cx="1495120" cy="5143654"/>
          </a:xfrm>
          <a:prstGeom prst="rect">
            <a:avLst/>
          </a:prstGeom>
          <a:noFill/>
          <a:ln>
            <a:noFill/>
          </a:ln>
        </p:spPr>
      </p:pic>
      <p:sp>
        <p:nvSpPr>
          <p:cNvPr id="27" name="Google Shape;27;p3"/>
          <p:cNvSpPr/>
          <p:nvPr/>
        </p:nvSpPr>
        <p:spPr>
          <a:xfrm>
            <a:off x="6065972" y="4318252"/>
            <a:ext cx="1187400" cy="1221300"/>
          </a:xfrm>
          <a:prstGeom prst="ellipse">
            <a:avLst/>
          </a:prstGeom>
          <a:solidFill>
            <a:srgbClr val="FFAB00">
              <a:alpha val="7647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8" name="Google Shape;28;p3"/>
          <p:cNvPicPr preferRelativeResize="0"/>
          <p:nvPr/>
        </p:nvPicPr>
        <p:blipFill>
          <a:blip r:embed="rId4">
            <a:alphaModFix/>
          </a:blip>
          <a:stretch>
            <a:fillRect/>
          </a:stretch>
        </p:blipFill>
        <p:spPr>
          <a:xfrm>
            <a:off x="486169" y="68207"/>
            <a:ext cx="2089352" cy="10820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rchitecture">
  <p:cSld name="OBJECT_1_1">
    <p:bg>
      <p:bgPr>
        <a:solidFill>
          <a:schemeClr val="lt1"/>
        </a:solidFill>
      </p:bgPr>
    </p:bg>
    <p:spTree>
      <p:nvGrpSpPr>
        <p:cNvPr id="407" name="Shape 407"/>
        <p:cNvGrpSpPr/>
        <p:nvPr/>
      </p:nvGrpSpPr>
      <p:grpSpPr>
        <a:xfrm>
          <a:off x="0" y="0"/>
          <a:ext cx="0" cy="0"/>
          <a:chOff x="0" y="0"/>
          <a:chExt cx="0" cy="0"/>
        </a:xfrm>
      </p:grpSpPr>
      <p:sp>
        <p:nvSpPr>
          <p:cNvPr id="408" name="Google Shape;408;p21"/>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09" name="Google Shape;409;p21"/>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bg>
      <p:bgPr>
        <a:solidFill>
          <a:schemeClr val="lt1"/>
        </a:solidFill>
      </p:bgPr>
    </p:bg>
    <p:spTree>
      <p:nvGrpSpPr>
        <p:cNvPr id="410" name="Shape 41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right picture">
  <p:cSld name="OBJECT_1_1_4">
    <p:bg>
      <p:bgPr>
        <a:solidFill>
          <a:schemeClr val="lt1"/>
        </a:solidFill>
      </p:bgPr>
    </p:bg>
    <p:spTree>
      <p:nvGrpSpPr>
        <p:cNvPr id="411" name="Shape 411"/>
        <p:cNvGrpSpPr/>
        <p:nvPr/>
      </p:nvGrpSpPr>
      <p:grpSpPr>
        <a:xfrm>
          <a:off x="0" y="0"/>
          <a:ext cx="0" cy="0"/>
          <a:chOff x="0" y="0"/>
          <a:chExt cx="0" cy="0"/>
        </a:xfrm>
      </p:grpSpPr>
      <p:sp>
        <p:nvSpPr>
          <p:cNvPr id="412" name="Google Shape;412;p23"/>
          <p:cNvSpPr txBox="1"/>
          <p:nvPr>
            <p:ph idx="1" type="body"/>
          </p:nvPr>
        </p:nvSpPr>
        <p:spPr>
          <a:xfrm>
            <a:off x="419100" y="1274800"/>
            <a:ext cx="3654600" cy="3335700"/>
          </a:xfrm>
          <a:prstGeom prst="rect">
            <a:avLst/>
          </a:prstGeom>
          <a:noFill/>
          <a:ln>
            <a:noFill/>
          </a:ln>
        </p:spPr>
        <p:txBody>
          <a:bodyPr anchorCtr="0" anchor="t" bIns="0" lIns="0" spcFirstLastPara="1" rIns="0" wrap="square" tIns="0">
            <a:noAutofit/>
          </a:bodyPr>
          <a:lstStyle>
            <a:lvl1pPr indent="-311150" lvl="0" marL="457200" marR="0" rtl="0" algn="l">
              <a:lnSpc>
                <a:spcPct val="115000"/>
              </a:lnSpc>
              <a:spcBef>
                <a:spcPts val="800"/>
              </a:spcBef>
              <a:spcAft>
                <a:spcPts val="0"/>
              </a:spcAft>
              <a:buSzPts val="1300"/>
              <a:buChar char="•"/>
              <a:defRPr i="0" sz="1300" u="none" cap="none" strike="noStrike">
                <a:solidFill>
                  <a:schemeClr val="accent1"/>
                </a:solidFill>
              </a:defRPr>
            </a:lvl1pPr>
            <a:lvl2pPr indent="-292100" lvl="1" marL="914400" marR="0" rtl="0" algn="l">
              <a:lnSpc>
                <a:spcPct val="115000"/>
              </a:lnSpc>
              <a:spcBef>
                <a:spcPts val="400"/>
              </a:spcBef>
              <a:spcAft>
                <a:spcPts val="0"/>
              </a:spcAft>
              <a:buClr>
                <a:schemeClr val="accent1"/>
              </a:buClr>
              <a:buSzPts val="1000"/>
              <a:buChar char="•"/>
              <a:defRPr i="0" sz="1000" u="none" cap="none" strike="noStrike">
                <a:solidFill>
                  <a:schemeClr val="accent1"/>
                </a:solidFill>
              </a:defRPr>
            </a:lvl2pPr>
            <a:lvl3pPr indent="-285750" lvl="2" marL="1371600" marR="0" rtl="0" algn="l">
              <a:lnSpc>
                <a:spcPct val="115000"/>
              </a:lnSpc>
              <a:spcBef>
                <a:spcPts val="400"/>
              </a:spcBef>
              <a:spcAft>
                <a:spcPts val="0"/>
              </a:spcAft>
              <a:buClr>
                <a:schemeClr val="accent1"/>
              </a:buClr>
              <a:buSzPts val="900"/>
              <a:buChar char="•"/>
              <a:defRPr i="0" sz="900" u="none" cap="none" strike="noStrike">
                <a:solidFill>
                  <a:schemeClr val="accent1"/>
                </a:solidFill>
              </a:defRPr>
            </a:lvl3pPr>
            <a:lvl4pPr indent="-285750" lvl="3" marL="1828800" marR="0" rtl="0" algn="l">
              <a:lnSpc>
                <a:spcPct val="115000"/>
              </a:lnSpc>
              <a:spcBef>
                <a:spcPts val="400"/>
              </a:spcBef>
              <a:spcAft>
                <a:spcPts val="0"/>
              </a:spcAft>
              <a:buClr>
                <a:schemeClr val="accent1"/>
              </a:buClr>
              <a:buSzPts val="900"/>
              <a:buChar char="•"/>
              <a:defRPr i="0" sz="900" u="none" cap="none" strike="noStrike">
                <a:solidFill>
                  <a:schemeClr val="accent1"/>
                </a:solidFill>
              </a:defRPr>
            </a:lvl4pPr>
            <a:lvl5pPr indent="-285750" lvl="4" marL="2286000" marR="0" rtl="0" algn="l">
              <a:lnSpc>
                <a:spcPct val="115000"/>
              </a:lnSpc>
              <a:spcBef>
                <a:spcPts val="400"/>
              </a:spcBef>
              <a:spcAft>
                <a:spcPts val="0"/>
              </a:spcAft>
              <a:buClr>
                <a:schemeClr val="accent1"/>
              </a:buClr>
              <a:buSzPts val="900"/>
              <a:buChar char="•"/>
              <a:defRPr i="0" sz="900" u="none" cap="none" strike="noStrike">
                <a:solidFill>
                  <a:schemeClr val="accent1"/>
                </a:solidFill>
              </a:defRPr>
            </a:lvl5pPr>
            <a:lvl6pPr indent="-285750" lvl="5" marL="2743200" marR="0" rtl="0" algn="l">
              <a:lnSpc>
                <a:spcPct val="115000"/>
              </a:lnSpc>
              <a:spcBef>
                <a:spcPts val="400"/>
              </a:spcBef>
              <a:spcAft>
                <a:spcPts val="0"/>
              </a:spcAft>
              <a:buClr>
                <a:schemeClr val="accent1"/>
              </a:buClr>
              <a:buSzPts val="900"/>
              <a:buChar char="•"/>
              <a:defRPr i="0" sz="900" u="none" cap="none" strike="noStrike">
                <a:solidFill>
                  <a:schemeClr val="accent1"/>
                </a:solidFill>
              </a:defRPr>
            </a:lvl6pPr>
            <a:lvl7pPr indent="-285750" lvl="6" marL="3200400" marR="0" rtl="0" algn="l">
              <a:lnSpc>
                <a:spcPct val="115000"/>
              </a:lnSpc>
              <a:spcBef>
                <a:spcPts val="400"/>
              </a:spcBef>
              <a:spcAft>
                <a:spcPts val="0"/>
              </a:spcAft>
              <a:buClr>
                <a:schemeClr val="accent1"/>
              </a:buClr>
              <a:buSzPts val="900"/>
              <a:buChar char="•"/>
              <a:defRPr i="0" sz="900" u="none" cap="none" strike="noStrike">
                <a:solidFill>
                  <a:schemeClr val="accent1"/>
                </a:solidFill>
              </a:defRPr>
            </a:lvl7pPr>
            <a:lvl8pPr indent="-285750" lvl="7" marL="3657600" marR="0" rtl="0" algn="l">
              <a:lnSpc>
                <a:spcPct val="115000"/>
              </a:lnSpc>
              <a:spcBef>
                <a:spcPts val="400"/>
              </a:spcBef>
              <a:spcAft>
                <a:spcPts val="0"/>
              </a:spcAft>
              <a:buClr>
                <a:schemeClr val="accent1"/>
              </a:buClr>
              <a:buSzPts val="900"/>
              <a:buChar char="•"/>
              <a:defRPr i="0" sz="900" u="none" cap="none" strike="noStrike">
                <a:solidFill>
                  <a:schemeClr val="accent1"/>
                </a:solidFill>
              </a:defRPr>
            </a:lvl8pPr>
            <a:lvl9pPr indent="-285750" lvl="8" marL="4114800" marR="0" rtl="0" algn="l">
              <a:lnSpc>
                <a:spcPct val="115000"/>
              </a:lnSpc>
              <a:spcBef>
                <a:spcPts val="400"/>
              </a:spcBef>
              <a:spcAft>
                <a:spcPts val="0"/>
              </a:spcAft>
              <a:buClr>
                <a:schemeClr val="accent1"/>
              </a:buClr>
              <a:buSzPts val="900"/>
              <a:buChar char="•"/>
              <a:defRPr i="0" sz="900" u="none" cap="none" strike="noStrike">
                <a:solidFill>
                  <a:schemeClr val="accent1"/>
                </a:solidFill>
              </a:defRPr>
            </a:lvl9pPr>
          </a:lstStyle>
          <a:p/>
        </p:txBody>
      </p:sp>
      <p:sp>
        <p:nvSpPr>
          <p:cNvPr id="413" name="Google Shape;413;p23"/>
          <p:cNvSpPr/>
          <p:nvPr/>
        </p:nvSpPr>
        <p:spPr>
          <a:xfrm>
            <a:off x="4519300" y="1274800"/>
            <a:ext cx="4167300" cy="33195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15" name="Google Shape;415;p23"/>
          <p:cNvSpPr txBox="1"/>
          <p:nvPr>
            <p:ph idx="2"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right picture 1">
  <p:cSld name="OBJECT_1_1_4_1">
    <p:bg>
      <p:bgPr>
        <a:solidFill>
          <a:schemeClr val="lt1"/>
        </a:solidFill>
      </p:bgPr>
    </p:bg>
    <p:spTree>
      <p:nvGrpSpPr>
        <p:cNvPr id="416" name="Shape 416"/>
        <p:cNvGrpSpPr/>
        <p:nvPr/>
      </p:nvGrpSpPr>
      <p:grpSpPr>
        <a:xfrm>
          <a:off x="0" y="0"/>
          <a:ext cx="0" cy="0"/>
          <a:chOff x="0" y="0"/>
          <a:chExt cx="0" cy="0"/>
        </a:xfrm>
      </p:grpSpPr>
      <p:sp>
        <p:nvSpPr>
          <p:cNvPr id="417" name="Google Shape;417;p24"/>
          <p:cNvSpPr/>
          <p:nvPr/>
        </p:nvSpPr>
        <p:spPr>
          <a:xfrm>
            <a:off x="4519300" y="1274800"/>
            <a:ext cx="4167300" cy="33195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19" name="Google Shape;419;p24"/>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420" name="Google Shape;420;p24"/>
          <p:cNvSpPr/>
          <p:nvPr/>
        </p:nvSpPr>
        <p:spPr>
          <a:xfrm>
            <a:off x="303476" y="1274800"/>
            <a:ext cx="3909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txBox="1"/>
          <p:nvPr>
            <p:ph idx="2" type="subTitle"/>
          </p:nvPr>
        </p:nvSpPr>
        <p:spPr>
          <a:xfrm>
            <a:off x="424950" y="1346125"/>
            <a:ext cx="3305700" cy="6300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422" name="Google Shape;422;p24"/>
          <p:cNvSpPr/>
          <p:nvPr/>
        </p:nvSpPr>
        <p:spPr>
          <a:xfrm>
            <a:off x="303476" y="2417500"/>
            <a:ext cx="3909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txBox="1"/>
          <p:nvPr>
            <p:ph idx="3" type="subTitle"/>
          </p:nvPr>
        </p:nvSpPr>
        <p:spPr>
          <a:xfrm>
            <a:off x="424950" y="2488825"/>
            <a:ext cx="3305700" cy="6300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424" name="Google Shape;424;p24"/>
          <p:cNvSpPr/>
          <p:nvPr/>
        </p:nvSpPr>
        <p:spPr>
          <a:xfrm>
            <a:off x="312501" y="3560200"/>
            <a:ext cx="3909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txBox="1"/>
          <p:nvPr>
            <p:ph idx="4" type="subTitle"/>
          </p:nvPr>
        </p:nvSpPr>
        <p:spPr>
          <a:xfrm>
            <a:off x="424950" y="3631525"/>
            <a:ext cx="3305700" cy="6300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426" name="Google Shape;426;p24"/>
          <p:cNvSpPr/>
          <p:nvPr/>
        </p:nvSpPr>
        <p:spPr>
          <a:xfrm>
            <a:off x="302246" y="2047250"/>
            <a:ext cx="3912000" cy="2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294450" y="4337800"/>
            <a:ext cx="3927300" cy="2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302362" y="3194650"/>
            <a:ext cx="3912000" cy="25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right cards">
  <p:cSld name="OBJECT_1_1_3">
    <p:bg>
      <p:bgPr>
        <a:solidFill>
          <a:schemeClr val="lt1"/>
        </a:solidFill>
      </p:bgPr>
    </p:bg>
    <p:spTree>
      <p:nvGrpSpPr>
        <p:cNvPr id="429" name="Shape 429"/>
        <p:cNvGrpSpPr/>
        <p:nvPr/>
      </p:nvGrpSpPr>
      <p:grpSpPr>
        <a:xfrm>
          <a:off x="0" y="0"/>
          <a:ext cx="0" cy="0"/>
          <a:chOff x="0" y="0"/>
          <a:chExt cx="0" cy="0"/>
        </a:xfrm>
      </p:grpSpPr>
      <p:sp>
        <p:nvSpPr>
          <p:cNvPr id="430" name="Google Shape;430;p25"/>
          <p:cNvSpPr txBox="1"/>
          <p:nvPr>
            <p:ph idx="1" type="body"/>
          </p:nvPr>
        </p:nvSpPr>
        <p:spPr>
          <a:xfrm>
            <a:off x="419100" y="1274800"/>
            <a:ext cx="3654600" cy="3335700"/>
          </a:xfrm>
          <a:prstGeom prst="rect">
            <a:avLst/>
          </a:prstGeom>
          <a:noFill/>
          <a:ln>
            <a:noFill/>
          </a:ln>
        </p:spPr>
        <p:txBody>
          <a:bodyPr anchorCtr="0" anchor="t" bIns="0" lIns="0" spcFirstLastPara="1" rIns="0" wrap="square" tIns="0">
            <a:noAutofit/>
          </a:bodyPr>
          <a:lstStyle>
            <a:lvl1pPr indent="-311150" lvl="0" marL="457200" marR="0" rtl="0" algn="l">
              <a:lnSpc>
                <a:spcPct val="115000"/>
              </a:lnSpc>
              <a:spcBef>
                <a:spcPts val="800"/>
              </a:spcBef>
              <a:spcAft>
                <a:spcPts val="0"/>
              </a:spcAft>
              <a:buSzPts val="1300"/>
              <a:buChar char="•"/>
              <a:defRPr i="0" sz="1300" u="none" cap="none" strike="noStrike">
                <a:solidFill>
                  <a:schemeClr val="accent1"/>
                </a:solidFill>
              </a:defRPr>
            </a:lvl1pPr>
            <a:lvl2pPr indent="-292100" lvl="1" marL="914400" marR="0" rtl="0" algn="l">
              <a:lnSpc>
                <a:spcPct val="115000"/>
              </a:lnSpc>
              <a:spcBef>
                <a:spcPts val="400"/>
              </a:spcBef>
              <a:spcAft>
                <a:spcPts val="0"/>
              </a:spcAft>
              <a:buClr>
                <a:schemeClr val="accent1"/>
              </a:buClr>
              <a:buSzPts val="1000"/>
              <a:buChar char="•"/>
              <a:defRPr i="0" sz="1000" u="none" cap="none" strike="noStrike">
                <a:solidFill>
                  <a:schemeClr val="accent1"/>
                </a:solidFill>
              </a:defRPr>
            </a:lvl2pPr>
            <a:lvl3pPr indent="-285750" lvl="2" marL="1371600" marR="0" rtl="0" algn="l">
              <a:lnSpc>
                <a:spcPct val="115000"/>
              </a:lnSpc>
              <a:spcBef>
                <a:spcPts val="400"/>
              </a:spcBef>
              <a:spcAft>
                <a:spcPts val="0"/>
              </a:spcAft>
              <a:buClr>
                <a:schemeClr val="accent1"/>
              </a:buClr>
              <a:buSzPts val="900"/>
              <a:buChar char="•"/>
              <a:defRPr i="0" sz="900" u="none" cap="none" strike="noStrike">
                <a:solidFill>
                  <a:schemeClr val="accent1"/>
                </a:solidFill>
              </a:defRPr>
            </a:lvl3pPr>
            <a:lvl4pPr indent="-285750" lvl="3" marL="1828800" marR="0" rtl="0" algn="l">
              <a:lnSpc>
                <a:spcPct val="115000"/>
              </a:lnSpc>
              <a:spcBef>
                <a:spcPts val="400"/>
              </a:spcBef>
              <a:spcAft>
                <a:spcPts val="0"/>
              </a:spcAft>
              <a:buClr>
                <a:schemeClr val="accent1"/>
              </a:buClr>
              <a:buSzPts val="900"/>
              <a:buChar char="•"/>
              <a:defRPr i="0" sz="900" u="none" cap="none" strike="noStrike">
                <a:solidFill>
                  <a:schemeClr val="accent1"/>
                </a:solidFill>
              </a:defRPr>
            </a:lvl4pPr>
            <a:lvl5pPr indent="-285750" lvl="4" marL="2286000" marR="0" rtl="0" algn="l">
              <a:lnSpc>
                <a:spcPct val="115000"/>
              </a:lnSpc>
              <a:spcBef>
                <a:spcPts val="400"/>
              </a:spcBef>
              <a:spcAft>
                <a:spcPts val="0"/>
              </a:spcAft>
              <a:buClr>
                <a:schemeClr val="accent1"/>
              </a:buClr>
              <a:buSzPts val="900"/>
              <a:buChar char="•"/>
              <a:defRPr i="0" sz="900" u="none" cap="none" strike="noStrike">
                <a:solidFill>
                  <a:schemeClr val="accent1"/>
                </a:solidFill>
              </a:defRPr>
            </a:lvl5pPr>
            <a:lvl6pPr indent="-285750" lvl="5" marL="2743200" marR="0" rtl="0" algn="l">
              <a:lnSpc>
                <a:spcPct val="115000"/>
              </a:lnSpc>
              <a:spcBef>
                <a:spcPts val="400"/>
              </a:spcBef>
              <a:spcAft>
                <a:spcPts val="0"/>
              </a:spcAft>
              <a:buClr>
                <a:schemeClr val="accent1"/>
              </a:buClr>
              <a:buSzPts val="900"/>
              <a:buChar char="•"/>
              <a:defRPr i="0" sz="900" u="none" cap="none" strike="noStrike">
                <a:solidFill>
                  <a:schemeClr val="accent1"/>
                </a:solidFill>
              </a:defRPr>
            </a:lvl6pPr>
            <a:lvl7pPr indent="-285750" lvl="6" marL="3200400" marR="0" rtl="0" algn="l">
              <a:lnSpc>
                <a:spcPct val="115000"/>
              </a:lnSpc>
              <a:spcBef>
                <a:spcPts val="400"/>
              </a:spcBef>
              <a:spcAft>
                <a:spcPts val="0"/>
              </a:spcAft>
              <a:buClr>
                <a:schemeClr val="accent1"/>
              </a:buClr>
              <a:buSzPts val="900"/>
              <a:buChar char="•"/>
              <a:defRPr i="0" sz="900" u="none" cap="none" strike="noStrike">
                <a:solidFill>
                  <a:schemeClr val="accent1"/>
                </a:solidFill>
              </a:defRPr>
            </a:lvl7pPr>
            <a:lvl8pPr indent="-285750" lvl="7" marL="3657600" marR="0" rtl="0" algn="l">
              <a:lnSpc>
                <a:spcPct val="115000"/>
              </a:lnSpc>
              <a:spcBef>
                <a:spcPts val="400"/>
              </a:spcBef>
              <a:spcAft>
                <a:spcPts val="0"/>
              </a:spcAft>
              <a:buClr>
                <a:schemeClr val="accent1"/>
              </a:buClr>
              <a:buSzPts val="900"/>
              <a:buChar char="•"/>
              <a:defRPr i="0" sz="900" u="none" cap="none" strike="noStrike">
                <a:solidFill>
                  <a:schemeClr val="accent1"/>
                </a:solidFill>
              </a:defRPr>
            </a:lvl8pPr>
            <a:lvl9pPr indent="-285750" lvl="8" marL="4114800" marR="0" rtl="0" algn="l">
              <a:lnSpc>
                <a:spcPct val="115000"/>
              </a:lnSpc>
              <a:spcBef>
                <a:spcPts val="400"/>
              </a:spcBef>
              <a:spcAft>
                <a:spcPts val="0"/>
              </a:spcAft>
              <a:buClr>
                <a:schemeClr val="accent1"/>
              </a:buClr>
              <a:buSzPts val="900"/>
              <a:buChar char="•"/>
              <a:defRPr i="0" sz="900" u="none" cap="none" strike="noStrike">
                <a:solidFill>
                  <a:schemeClr val="accent1"/>
                </a:solidFill>
              </a:defRPr>
            </a:lvl9pPr>
          </a:lstStyle>
          <a:p/>
        </p:txBody>
      </p:sp>
      <p:sp>
        <p:nvSpPr>
          <p:cNvPr id="431" name="Google Shape;431;p25"/>
          <p:cNvSpPr/>
          <p:nvPr/>
        </p:nvSpPr>
        <p:spPr>
          <a:xfrm>
            <a:off x="4477425" y="1274800"/>
            <a:ext cx="4167300" cy="9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txBox="1"/>
          <p:nvPr>
            <p:ph idx="2" type="subTitle"/>
          </p:nvPr>
        </p:nvSpPr>
        <p:spPr>
          <a:xfrm>
            <a:off x="4596916" y="1346117"/>
            <a:ext cx="3933300" cy="7800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433" name="Google Shape;433;p25"/>
          <p:cNvSpPr/>
          <p:nvPr/>
        </p:nvSpPr>
        <p:spPr>
          <a:xfrm>
            <a:off x="4477425" y="2474500"/>
            <a:ext cx="4167300" cy="9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txBox="1"/>
          <p:nvPr>
            <p:ph idx="3" type="subTitle"/>
          </p:nvPr>
        </p:nvSpPr>
        <p:spPr>
          <a:xfrm>
            <a:off x="4596916" y="2545817"/>
            <a:ext cx="3933300" cy="7800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435" name="Google Shape;435;p25"/>
          <p:cNvSpPr/>
          <p:nvPr/>
        </p:nvSpPr>
        <p:spPr>
          <a:xfrm>
            <a:off x="4477425" y="3674200"/>
            <a:ext cx="4167300" cy="9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txBox="1"/>
          <p:nvPr>
            <p:ph idx="4" type="subTitle"/>
          </p:nvPr>
        </p:nvSpPr>
        <p:spPr>
          <a:xfrm>
            <a:off x="4596916" y="3745517"/>
            <a:ext cx="3933300" cy="7800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p:txBody>
      </p:sp>
      <p:sp>
        <p:nvSpPr>
          <p:cNvPr id="437" name="Google Shape;437;p25"/>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38" name="Google Shape;438;p25"/>
          <p:cNvSpPr txBox="1"/>
          <p:nvPr>
            <p:ph idx="5"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right cards 1">
  <p:cSld name="OBJECT_1_1_3_1">
    <p:bg>
      <p:bgPr>
        <a:solidFill>
          <a:schemeClr val="lt1"/>
        </a:solidFill>
      </p:bgPr>
    </p:bg>
    <p:spTree>
      <p:nvGrpSpPr>
        <p:cNvPr id="439" name="Shape 439"/>
        <p:cNvGrpSpPr/>
        <p:nvPr/>
      </p:nvGrpSpPr>
      <p:grpSpPr>
        <a:xfrm>
          <a:off x="0" y="0"/>
          <a:ext cx="0" cy="0"/>
          <a:chOff x="0" y="0"/>
          <a:chExt cx="0" cy="0"/>
        </a:xfrm>
      </p:grpSpPr>
      <p:sp>
        <p:nvSpPr>
          <p:cNvPr id="440" name="Google Shape;440;p26"/>
          <p:cNvSpPr txBox="1"/>
          <p:nvPr>
            <p:ph idx="1" type="body"/>
          </p:nvPr>
        </p:nvSpPr>
        <p:spPr>
          <a:xfrm>
            <a:off x="419100" y="1274800"/>
            <a:ext cx="3654600" cy="3335700"/>
          </a:xfrm>
          <a:prstGeom prst="rect">
            <a:avLst/>
          </a:prstGeom>
          <a:noFill/>
          <a:ln>
            <a:noFill/>
          </a:ln>
        </p:spPr>
        <p:txBody>
          <a:bodyPr anchorCtr="0" anchor="t" bIns="0" lIns="0" spcFirstLastPara="1" rIns="0" wrap="square" tIns="0">
            <a:noAutofit/>
          </a:bodyPr>
          <a:lstStyle>
            <a:lvl1pPr indent="-311150" lvl="0" marL="457200" marR="0" rtl="0" algn="l">
              <a:lnSpc>
                <a:spcPct val="115000"/>
              </a:lnSpc>
              <a:spcBef>
                <a:spcPts val="800"/>
              </a:spcBef>
              <a:spcAft>
                <a:spcPts val="0"/>
              </a:spcAft>
              <a:buSzPts val="1300"/>
              <a:buChar char="•"/>
              <a:defRPr i="0" sz="1300" u="none" cap="none" strike="noStrike">
                <a:solidFill>
                  <a:schemeClr val="accent1"/>
                </a:solidFill>
              </a:defRPr>
            </a:lvl1pPr>
            <a:lvl2pPr indent="-292100" lvl="1" marL="914400" marR="0" rtl="0" algn="l">
              <a:lnSpc>
                <a:spcPct val="115000"/>
              </a:lnSpc>
              <a:spcBef>
                <a:spcPts val="400"/>
              </a:spcBef>
              <a:spcAft>
                <a:spcPts val="0"/>
              </a:spcAft>
              <a:buClr>
                <a:schemeClr val="accent1"/>
              </a:buClr>
              <a:buSzPts val="1000"/>
              <a:buChar char="•"/>
              <a:defRPr i="0" sz="1000" u="none" cap="none" strike="noStrike">
                <a:solidFill>
                  <a:schemeClr val="accent1"/>
                </a:solidFill>
              </a:defRPr>
            </a:lvl2pPr>
            <a:lvl3pPr indent="-285750" lvl="2" marL="1371600" marR="0" rtl="0" algn="l">
              <a:lnSpc>
                <a:spcPct val="115000"/>
              </a:lnSpc>
              <a:spcBef>
                <a:spcPts val="400"/>
              </a:spcBef>
              <a:spcAft>
                <a:spcPts val="0"/>
              </a:spcAft>
              <a:buClr>
                <a:schemeClr val="accent1"/>
              </a:buClr>
              <a:buSzPts val="900"/>
              <a:buChar char="•"/>
              <a:defRPr i="0" sz="900" u="none" cap="none" strike="noStrike">
                <a:solidFill>
                  <a:schemeClr val="accent1"/>
                </a:solidFill>
              </a:defRPr>
            </a:lvl3pPr>
            <a:lvl4pPr indent="-285750" lvl="3" marL="1828800" marR="0" rtl="0" algn="l">
              <a:lnSpc>
                <a:spcPct val="115000"/>
              </a:lnSpc>
              <a:spcBef>
                <a:spcPts val="400"/>
              </a:spcBef>
              <a:spcAft>
                <a:spcPts val="0"/>
              </a:spcAft>
              <a:buClr>
                <a:schemeClr val="accent1"/>
              </a:buClr>
              <a:buSzPts val="900"/>
              <a:buChar char="•"/>
              <a:defRPr i="0" sz="900" u="none" cap="none" strike="noStrike">
                <a:solidFill>
                  <a:schemeClr val="accent1"/>
                </a:solidFill>
              </a:defRPr>
            </a:lvl4pPr>
            <a:lvl5pPr indent="-285750" lvl="4" marL="2286000" marR="0" rtl="0" algn="l">
              <a:lnSpc>
                <a:spcPct val="115000"/>
              </a:lnSpc>
              <a:spcBef>
                <a:spcPts val="400"/>
              </a:spcBef>
              <a:spcAft>
                <a:spcPts val="0"/>
              </a:spcAft>
              <a:buClr>
                <a:schemeClr val="accent1"/>
              </a:buClr>
              <a:buSzPts val="900"/>
              <a:buChar char="•"/>
              <a:defRPr i="0" sz="900" u="none" cap="none" strike="noStrike">
                <a:solidFill>
                  <a:schemeClr val="accent1"/>
                </a:solidFill>
              </a:defRPr>
            </a:lvl5pPr>
            <a:lvl6pPr indent="-285750" lvl="5" marL="2743200" marR="0" rtl="0" algn="l">
              <a:lnSpc>
                <a:spcPct val="115000"/>
              </a:lnSpc>
              <a:spcBef>
                <a:spcPts val="400"/>
              </a:spcBef>
              <a:spcAft>
                <a:spcPts val="0"/>
              </a:spcAft>
              <a:buClr>
                <a:schemeClr val="accent1"/>
              </a:buClr>
              <a:buSzPts val="900"/>
              <a:buChar char="•"/>
              <a:defRPr i="0" sz="900" u="none" cap="none" strike="noStrike">
                <a:solidFill>
                  <a:schemeClr val="accent1"/>
                </a:solidFill>
              </a:defRPr>
            </a:lvl6pPr>
            <a:lvl7pPr indent="-285750" lvl="6" marL="3200400" marR="0" rtl="0" algn="l">
              <a:lnSpc>
                <a:spcPct val="115000"/>
              </a:lnSpc>
              <a:spcBef>
                <a:spcPts val="400"/>
              </a:spcBef>
              <a:spcAft>
                <a:spcPts val="0"/>
              </a:spcAft>
              <a:buClr>
                <a:schemeClr val="accent1"/>
              </a:buClr>
              <a:buSzPts val="900"/>
              <a:buChar char="•"/>
              <a:defRPr i="0" sz="900" u="none" cap="none" strike="noStrike">
                <a:solidFill>
                  <a:schemeClr val="accent1"/>
                </a:solidFill>
              </a:defRPr>
            </a:lvl7pPr>
            <a:lvl8pPr indent="-285750" lvl="7" marL="3657600" marR="0" rtl="0" algn="l">
              <a:lnSpc>
                <a:spcPct val="115000"/>
              </a:lnSpc>
              <a:spcBef>
                <a:spcPts val="400"/>
              </a:spcBef>
              <a:spcAft>
                <a:spcPts val="0"/>
              </a:spcAft>
              <a:buClr>
                <a:schemeClr val="accent1"/>
              </a:buClr>
              <a:buSzPts val="900"/>
              <a:buChar char="•"/>
              <a:defRPr i="0" sz="900" u="none" cap="none" strike="noStrike">
                <a:solidFill>
                  <a:schemeClr val="accent1"/>
                </a:solidFill>
              </a:defRPr>
            </a:lvl8pPr>
            <a:lvl9pPr indent="-285750" lvl="8" marL="4114800" marR="0" rtl="0" algn="l">
              <a:lnSpc>
                <a:spcPct val="115000"/>
              </a:lnSpc>
              <a:spcBef>
                <a:spcPts val="400"/>
              </a:spcBef>
              <a:spcAft>
                <a:spcPts val="0"/>
              </a:spcAft>
              <a:buClr>
                <a:schemeClr val="accent1"/>
              </a:buClr>
              <a:buSzPts val="900"/>
              <a:buChar char="•"/>
              <a:defRPr i="0" sz="900" u="none" cap="none" strike="noStrike">
                <a:solidFill>
                  <a:schemeClr val="accent1"/>
                </a:solidFill>
              </a:defRPr>
            </a:lvl9pPr>
          </a:lstStyle>
          <a:p/>
        </p:txBody>
      </p:sp>
      <p:sp>
        <p:nvSpPr>
          <p:cNvPr id="441" name="Google Shape;441;p26"/>
          <p:cNvSpPr/>
          <p:nvPr/>
        </p:nvSpPr>
        <p:spPr>
          <a:xfrm>
            <a:off x="5251725" y="1274800"/>
            <a:ext cx="3259500" cy="920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txBox="1"/>
          <p:nvPr>
            <p:ph idx="2" type="subTitle"/>
          </p:nvPr>
        </p:nvSpPr>
        <p:spPr>
          <a:xfrm>
            <a:off x="5345187" y="1346117"/>
            <a:ext cx="3076500" cy="7800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000"/>
              <a:buNone/>
              <a:defRPr sz="1000">
                <a:solidFill>
                  <a:schemeClr val="accent1"/>
                </a:solidFill>
              </a:defRPr>
            </a:lvl1pPr>
            <a:lvl2pPr lvl="1" rtl="0">
              <a:lnSpc>
                <a:spcPct val="115000"/>
              </a:lnSpc>
              <a:spcBef>
                <a:spcPts val="400"/>
              </a:spcBef>
              <a:spcAft>
                <a:spcPts val="0"/>
              </a:spcAft>
              <a:buClr>
                <a:schemeClr val="accent1"/>
              </a:buClr>
              <a:buSzPts val="1000"/>
              <a:buNone/>
              <a:defRPr sz="1000">
                <a:solidFill>
                  <a:schemeClr val="accent1"/>
                </a:solidFill>
              </a:defRPr>
            </a:lvl2pPr>
            <a:lvl3pPr lvl="2" rtl="0">
              <a:lnSpc>
                <a:spcPct val="115000"/>
              </a:lnSpc>
              <a:spcBef>
                <a:spcPts val="400"/>
              </a:spcBef>
              <a:spcAft>
                <a:spcPts val="0"/>
              </a:spcAft>
              <a:buClr>
                <a:schemeClr val="accent1"/>
              </a:buClr>
              <a:buSzPts val="800"/>
              <a:buNone/>
              <a:defRPr sz="800">
                <a:solidFill>
                  <a:schemeClr val="accent1"/>
                </a:solidFill>
              </a:defRPr>
            </a:lvl3pPr>
            <a:lvl4pPr lvl="3" rtl="0">
              <a:lnSpc>
                <a:spcPct val="115000"/>
              </a:lnSpc>
              <a:spcBef>
                <a:spcPts val="400"/>
              </a:spcBef>
              <a:spcAft>
                <a:spcPts val="0"/>
              </a:spcAft>
              <a:buClr>
                <a:schemeClr val="accent1"/>
              </a:buClr>
              <a:buSzPts val="800"/>
              <a:buNone/>
              <a:defRPr sz="800">
                <a:solidFill>
                  <a:schemeClr val="accent1"/>
                </a:solidFill>
              </a:defRPr>
            </a:lvl4pPr>
            <a:lvl5pPr lvl="4" rtl="0">
              <a:lnSpc>
                <a:spcPct val="115000"/>
              </a:lnSpc>
              <a:spcBef>
                <a:spcPts val="400"/>
              </a:spcBef>
              <a:spcAft>
                <a:spcPts val="0"/>
              </a:spcAft>
              <a:buClr>
                <a:schemeClr val="accent1"/>
              </a:buClr>
              <a:buSzPts val="800"/>
              <a:buNone/>
              <a:defRPr sz="800">
                <a:solidFill>
                  <a:schemeClr val="accent1"/>
                </a:solidFill>
              </a:defRPr>
            </a:lvl5pPr>
            <a:lvl6pPr lvl="5" rtl="0">
              <a:lnSpc>
                <a:spcPct val="115000"/>
              </a:lnSpc>
              <a:spcBef>
                <a:spcPts val="400"/>
              </a:spcBef>
              <a:spcAft>
                <a:spcPts val="0"/>
              </a:spcAft>
              <a:buClr>
                <a:schemeClr val="accent1"/>
              </a:buClr>
              <a:buSzPts val="800"/>
              <a:buNone/>
              <a:defRPr sz="800">
                <a:solidFill>
                  <a:schemeClr val="accent1"/>
                </a:solidFill>
              </a:defRPr>
            </a:lvl6pPr>
            <a:lvl7pPr lvl="6" rtl="0">
              <a:lnSpc>
                <a:spcPct val="115000"/>
              </a:lnSpc>
              <a:spcBef>
                <a:spcPts val="400"/>
              </a:spcBef>
              <a:spcAft>
                <a:spcPts val="0"/>
              </a:spcAft>
              <a:buClr>
                <a:schemeClr val="accent1"/>
              </a:buClr>
              <a:buSzPts val="800"/>
              <a:buNone/>
              <a:defRPr sz="800">
                <a:solidFill>
                  <a:schemeClr val="accent1"/>
                </a:solidFill>
              </a:defRPr>
            </a:lvl7pPr>
            <a:lvl8pPr lvl="7" rtl="0">
              <a:lnSpc>
                <a:spcPct val="115000"/>
              </a:lnSpc>
              <a:spcBef>
                <a:spcPts val="400"/>
              </a:spcBef>
              <a:spcAft>
                <a:spcPts val="0"/>
              </a:spcAft>
              <a:buClr>
                <a:schemeClr val="accent1"/>
              </a:buClr>
              <a:buSzPts val="800"/>
              <a:buNone/>
              <a:defRPr sz="800">
                <a:solidFill>
                  <a:schemeClr val="accent1"/>
                </a:solidFill>
              </a:defRPr>
            </a:lvl8pPr>
            <a:lvl9pPr lvl="8" rtl="0">
              <a:lnSpc>
                <a:spcPct val="115000"/>
              </a:lnSpc>
              <a:spcBef>
                <a:spcPts val="400"/>
              </a:spcBef>
              <a:spcAft>
                <a:spcPts val="0"/>
              </a:spcAft>
              <a:buClr>
                <a:schemeClr val="accent1"/>
              </a:buClr>
              <a:buSzPts val="800"/>
              <a:buNone/>
              <a:defRPr sz="800">
                <a:solidFill>
                  <a:schemeClr val="accent1"/>
                </a:solidFill>
              </a:defRPr>
            </a:lvl9pPr>
          </a:lstStyle>
          <a:p/>
        </p:txBody>
      </p:sp>
      <p:sp>
        <p:nvSpPr>
          <p:cNvPr id="443" name="Google Shape;443;p26"/>
          <p:cNvSpPr/>
          <p:nvPr/>
        </p:nvSpPr>
        <p:spPr>
          <a:xfrm>
            <a:off x="5251725" y="2474500"/>
            <a:ext cx="3259500" cy="920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txBox="1"/>
          <p:nvPr>
            <p:ph idx="3" type="subTitle"/>
          </p:nvPr>
        </p:nvSpPr>
        <p:spPr>
          <a:xfrm>
            <a:off x="5345187" y="2545817"/>
            <a:ext cx="3076500" cy="7800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000"/>
              <a:buNone/>
              <a:defRPr sz="1000">
                <a:solidFill>
                  <a:schemeClr val="accent1"/>
                </a:solidFill>
              </a:defRPr>
            </a:lvl1pPr>
            <a:lvl2pPr lvl="1" rtl="0">
              <a:lnSpc>
                <a:spcPct val="115000"/>
              </a:lnSpc>
              <a:spcBef>
                <a:spcPts val="400"/>
              </a:spcBef>
              <a:spcAft>
                <a:spcPts val="0"/>
              </a:spcAft>
              <a:buClr>
                <a:schemeClr val="accent1"/>
              </a:buClr>
              <a:buSzPts val="1000"/>
              <a:buNone/>
              <a:defRPr sz="1000">
                <a:solidFill>
                  <a:schemeClr val="accent1"/>
                </a:solidFill>
              </a:defRPr>
            </a:lvl2pPr>
            <a:lvl3pPr lvl="2" rtl="0">
              <a:lnSpc>
                <a:spcPct val="115000"/>
              </a:lnSpc>
              <a:spcBef>
                <a:spcPts val="400"/>
              </a:spcBef>
              <a:spcAft>
                <a:spcPts val="0"/>
              </a:spcAft>
              <a:buClr>
                <a:schemeClr val="accent1"/>
              </a:buClr>
              <a:buSzPts val="800"/>
              <a:buNone/>
              <a:defRPr sz="800">
                <a:solidFill>
                  <a:schemeClr val="accent1"/>
                </a:solidFill>
              </a:defRPr>
            </a:lvl3pPr>
            <a:lvl4pPr lvl="3" rtl="0">
              <a:lnSpc>
                <a:spcPct val="115000"/>
              </a:lnSpc>
              <a:spcBef>
                <a:spcPts val="400"/>
              </a:spcBef>
              <a:spcAft>
                <a:spcPts val="0"/>
              </a:spcAft>
              <a:buClr>
                <a:schemeClr val="accent1"/>
              </a:buClr>
              <a:buSzPts val="800"/>
              <a:buNone/>
              <a:defRPr sz="800">
                <a:solidFill>
                  <a:schemeClr val="accent1"/>
                </a:solidFill>
              </a:defRPr>
            </a:lvl4pPr>
            <a:lvl5pPr lvl="4" rtl="0">
              <a:lnSpc>
                <a:spcPct val="115000"/>
              </a:lnSpc>
              <a:spcBef>
                <a:spcPts val="400"/>
              </a:spcBef>
              <a:spcAft>
                <a:spcPts val="0"/>
              </a:spcAft>
              <a:buClr>
                <a:schemeClr val="accent1"/>
              </a:buClr>
              <a:buSzPts val="800"/>
              <a:buNone/>
              <a:defRPr sz="800">
                <a:solidFill>
                  <a:schemeClr val="accent1"/>
                </a:solidFill>
              </a:defRPr>
            </a:lvl5pPr>
            <a:lvl6pPr lvl="5" rtl="0">
              <a:lnSpc>
                <a:spcPct val="115000"/>
              </a:lnSpc>
              <a:spcBef>
                <a:spcPts val="400"/>
              </a:spcBef>
              <a:spcAft>
                <a:spcPts val="0"/>
              </a:spcAft>
              <a:buClr>
                <a:schemeClr val="accent1"/>
              </a:buClr>
              <a:buSzPts val="800"/>
              <a:buNone/>
              <a:defRPr sz="800">
                <a:solidFill>
                  <a:schemeClr val="accent1"/>
                </a:solidFill>
              </a:defRPr>
            </a:lvl6pPr>
            <a:lvl7pPr lvl="6" rtl="0">
              <a:lnSpc>
                <a:spcPct val="115000"/>
              </a:lnSpc>
              <a:spcBef>
                <a:spcPts val="400"/>
              </a:spcBef>
              <a:spcAft>
                <a:spcPts val="0"/>
              </a:spcAft>
              <a:buClr>
                <a:schemeClr val="accent1"/>
              </a:buClr>
              <a:buSzPts val="800"/>
              <a:buNone/>
              <a:defRPr sz="800">
                <a:solidFill>
                  <a:schemeClr val="accent1"/>
                </a:solidFill>
              </a:defRPr>
            </a:lvl7pPr>
            <a:lvl8pPr lvl="7" rtl="0">
              <a:lnSpc>
                <a:spcPct val="115000"/>
              </a:lnSpc>
              <a:spcBef>
                <a:spcPts val="400"/>
              </a:spcBef>
              <a:spcAft>
                <a:spcPts val="0"/>
              </a:spcAft>
              <a:buClr>
                <a:schemeClr val="accent1"/>
              </a:buClr>
              <a:buSzPts val="800"/>
              <a:buNone/>
              <a:defRPr sz="800">
                <a:solidFill>
                  <a:schemeClr val="accent1"/>
                </a:solidFill>
              </a:defRPr>
            </a:lvl8pPr>
            <a:lvl9pPr lvl="8" rtl="0">
              <a:lnSpc>
                <a:spcPct val="115000"/>
              </a:lnSpc>
              <a:spcBef>
                <a:spcPts val="400"/>
              </a:spcBef>
              <a:spcAft>
                <a:spcPts val="0"/>
              </a:spcAft>
              <a:buClr>
                <a:schemeClr val="accent1"/>
              </a:buClr>
              <a:buSzPts val="800"/>
              <a:buNone/>
              <a:defRPr sz="800">
                <a:solidFill>
                  <a:schemeClr val="accent1"/>
                </a:solidFill>
              </a:defRPr>
            </a:lvl9pPr>
          </a:lstStyle>
          <a:p/>
        </p:txBody>
      </p:sp>
      <p:sp>
        <p:nvSpPr>
          <p:cNvPr id="445" name="Google Shape;445;p26"/>
          <p:cNvSpPr/>
          <p:nvPr/>
        </p:nvSpPr>
        <p:spPr>
          <a:xfrm>
            <a:off x="5251725" y="3674200"/>
            <a:ext cx="3259500" cy="920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txBox="1"/>
          <p:nvPr>
            <p:ph idx="4" type="subTitle"/>
          </p:nvPr>
        </p:nvSpPr>
        <p:spPr>
          <a:xfrm>
            <a:off x="5345187" y="3745517"/>
            <a:ext cx="3076500" cy="7800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000"/>
              <a:buNone/>
              <a:defRPr sz="1000">
                <a:solidFill>
                  <a:schemeClr val="accent1"/>
                </a:solidFill>
              </a:defRPr>
            </a:lvl1pPr>
            <a:lvl2pPr lvl="1" rtl="0">
              <a:lnSpc>
                <a:spcPct val="115000"/>
              </a:lnSpc>
              <a:spcBef>
                <a:spcPts val="400"/>
              </a:spcBef>
              <a:spcAft>
                <a:spcPts val="0"/>
              </a:spcAft>
              <a:buClr>
                <a:schemeClr val="accent1"/>
              </a:buClr>
              <a:buSzPts val="1000"/>
              <a:buNone/>
              <a:defRPr sz="1000">
                <a:solidFill>
                  <a:schemeClr val="accent1"/>
                </a:solidFill>
              </a:defRPr>
            </a:lvl2pPr>
            <a:lvl3pPr lvl="2" rtl="0">
              <a:lnSpc>
                <a:spcPct val="115000"/>
              </a:lnSpc>
              <a:spcBef>
                <a:spcPts val="400"/>
              </a:spcBef>
              <a:spcAft>
                <a:spcPts val="0"/>
              </a:spcAft>
              <a:buClr>
                <a:schemeClr val="accent1"/>
              </a:buClr>
              <a:buSzPts val="800"/>
              <a:buNone/>
              <a:defRPr sz="800">
                <a:solidFill>
                  <a:schemeClr val="accent1"/>
                </a:solidFill>
              </a:defRPr>
            </a:lvl3pPr>
            <a:lvl4pPr lvl="3" rtl="0">
              <a:lnSpc>
                <a:spcPct val="115000"/>
              </a:lnSpc>
              <a:spcBef>
                <a:spcPts val="400"/>
              </a:spcBef>
              <a:spcAft>
                <a:spcPts val="0"/>
              </a:spcAft>
              <a:buClr>
                <a:schemeClr val="accent1"/>
              </a:buClr>
              <a:buSzPts val="800"/>
              <a:buNone/>
              <a:defRPr sz="800">
                <a:solidFill>
                  <a:schemeClr val="accent1"/>
                </a:solidFill>
              </a:defRPr>
            </a:lvl4pPr>
            <a:lvl5pPr lvl="4" rtl="0">
              <a:lnSpc>
                <a:spcPct val="115000"/>
              </a:lnSpc>
              <a:spcBef>
                <a:spcPts val="400"/>
              </a:spcBef>
              <a:spcAft>
                <a:spcPts val="0"/>
              </a:spcAft>
              <a:buClr>
                <a:schemeClr val="accent1"/>
              </a:buClr>
              <a:buSzPts val="800"/>
              <a:buNone/>
              <a:defRPr sz="800">
                <a:solidFill>
                  <a:schemeClr val="accent1"/>
                </a:solidFill>
              </a:defRPr>
            </a:lvl5pPr>
            <a:lvl6pPr lvl="5" rtl="0">
              <a:lnSpc>
                <a:spcPct val="115000"/>
              </a:lnSpc>
              <a:spcBef>
                <a:spcPts val="400"/>
              </a:spcBef>
              <a:spcAft>
                <a:spcPts val="0"/>
              </a:spcAft>
              <a:buClr>
                <a:schemeClr val="accent1"/>
              </a:buClr>
              <a:buSzPts val="800"/>
              <a:buNone/>
              <a:defRPr sz="800">
                <a:solidFill>
                  <a:schemeClr val="accent1"/>
                </a:solidFill>
              </a:defRPr>
            </a:lvl6pPr>
            <a:lvl7pPr lvl="6" rtl="0">
              <a:lnSpc>
                <a:spcPct val="115000"/>
              </a:lnSpc>
              <a:spcBef>
                <a:spcPts val="400"/>
              </a:spcBef>
              <a:spcAft>
                <a:spcPts val="0"/>
              </a:spcAft>
              <a:buClr>
                <a:schemeClr val="accent1"/>
              </a:buClr>
              <a:buSzPts val="800"/>
              <a:buNone/>
              <a:defRPr sz="800">
                <a:solidFill>
                  <a:schemeClr val="accent1"/>
                </a:solidFill>
              </a:defRPr>
            </a:lvl7pPr>
            <a:lvl8pPr lvl="7" rtl="0">
              <a:lnSpc>
                <a:spcPct val="115000"/>
              </a:lnSpc>
              <a:spcBef>
                <a:spcPts val="400"/>
              </a:spcBef>
              <a:spcAft>
                <a:spcPts val="0"/>
              </a:spcAft>
              <a:buClr>
                <a:schemeClr val="accent1"/>
              </a:buClr>
              <a:buSzPts val="800"/>
              <a:buNone/>
              <a:defRPr sz="800">
                <a:solidFill>
                  <a:schemeClr val="accent1"/>
                </a:solidFill>
              </a:defRPr>
            </a:lvl8pPr>
            <a:lvl9pPr lvl="8" rtl="0">
              <a:lnSpc>
                <a:spcPct val="115000"/>
              </a:lnSpc>
              <a:spcBef>
                <a:spcPts val="400"/>
              </a:spcBef>
              <a:spcAft>
                <a:spcPts val="0"/>
              </a:spcAft>
              <a:buClr>
                <a:schemeClr val="accent1"/>
              </a:buClr>
              <a:buSzPts val="800"/>
              <a:buNone/>
              <a:defRPr sz="800">
                <a:solidFill>
                  <a:schemeClr val="accent1"/>
                </a:solidFill>
              </a:defRPr>
            </a:lvl9pPr>
          </a:lstStyle>
          <a:p/>
        </p:txBody>
      </p:sp>
      <p:sp>
        <p:nvSpPr>
          <p:cNvPr id="447" name="Google Shape;447;p26"/>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48" name="Google Shape;448;p26"/>
          <p:cNvSpPr txBox="1"/>
          <p:nvPr>
            <p:ph idx="5"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pic>
        <p:nvPicPr>
          <p:cNvPr id="449" name="Google Shape;449;p26"/>
          <p:cNvPicPr preferRelativeResize="0"/>
          <p:nvPr/>
        </p:nvPicPr>
        <p:blipFill>
          <a:blip r:embed="rId2">
            <a:alphaModFix/>
          </a:blip>
          <a:stretch>
            <a:fillRect/>
          </a:stretch>
        </p:blipFill>
        <p:spPr>
          <a:xfrm>
            <a:off x="4331627" y="3674201"/>
            <a:ext cx="920100" cy="920100"/>
          </a:xfrm>
          <a:prstGeom prst="rect">
            <a:avLst/>
          </a:prstGeom>
          <a:noFill/>
          <a:ln>
            <a:noFill/>
          </a:ln>
        </p:spPr>
      </p:pic>
      <p:pic>
        <p:nvPicPr>
          <p:cNvPr id="450" name="Google Shape;450;p26"/>
          <p:cNvPicPr preferRelativeResize="0"/>
          <p:nvPr/>
        </p:nvPicPr>
        <p:blipFill>
          <a:blip r:embed="rId3">
            <a:alphaModFix/>
          </a:blip>
          <a:stretch>
            <a:fillRect/>
          </a:stretch>
        </p:blipFill>
        <p:spPr>
          <a:xfrm>
            <a:off x="4331626" y="2474496"/>
            <a:ext cx="920100" cy="920136"/>
          </a:xfrm>
          <a:prstGeom prst="rect">
            <a:avLst/>
          </a:prstGeom>
          <a:noFill/>
          <a:ln>
            <a:noFill/>
          </a:ln>
        </p:spPr>
      </p:pic>
      <p:pic>
        <p:nvPicPr>
          <p:cNvPr id="451" name="Google Shape;451;p26"/>
          <p:cNvPicPr preferRelativeResize="0"/>
          <p:nvPr/>
        </p:nvPicPr>
        <p:blipFill>
          <a:blip r:embed="rId4">
            <a:alphaModFix/>
          </a:blip>
          <a:stretch>
            <a:fillRect/>
          </a:stretch>
        </p:blipFill>
        <p:spPr>
          <a:xfrm>
            <a:off x="4331623" y="1274796"/>
            <a:ext cx="920100" cy="9201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 quad">
  <p:cSld name="OBJECT_1_1_1">
    <p:bg>
      <p:bgPr>
        <a:solidFill>
          <a:schemeClr val="lt1"/>
        </a:solidFill>
      </p:bgPr>
    </p:bg>
    <p:spTree>
      <p:nvGrpSpPr>
        <p:cNvPr id="452" name="Shape 452"/>
        <p:cNvGrpSpPr/>
        <p:nvPr/>
      </p:nvGrpSpPr>
      <p:grpSpPr>
        <a:xfrm>
          <a:off x="0" y="0"/>
          <a:ext cx="0" cy="0"/>
          <a:chOff x="0" y="0"/>
          <a:chExt cx="0" cy="0"/>
        </a:xfrm>
      </p:grpSpPr>
      <p:sp>
        <p:nvSpPr>
          <p:cNvPr id="453" name="Google Shape;453;p27"/>
          <p:cNvSpPr/>
          <p:nvPr/>
        </p:nvSpPr>
        <p:spPr>
          <a:xfrm>
            <a:off x="4641912" y="2818687"/>
            <a:ext cx="40068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457200" y="2818687"/>
            <a:ext cx="40068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4641912" y="1077213"/>
            <a:ext cx="40068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457200" y="1077213"/>
            <a:ext cx="40068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1" type="subTitle"/>
          </p:nvPr>
        </p:nvSpPr>
        <p:spPr>
          <a:xfrm>
            <a:off x="572092" y="1199613"/>
            <a:ext cx="37818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200"/>
              <a:buNone/>
              <a:defRPr sz="1200">
                <a:solidFill>
                  <a:schemeClr val="accent1"/>
                </a:solidFill>
              </a:defRPr>
            </a:lvl1pPr>
            <a:lvl2pPr lvl="1" rtl="0">
              <a:lnSpc>
                <a:spcPct val="115000"/>
              </a:lnSpc>
              <a:spcBef>
                <a:spcPts val="400"/>
              </a:spcBef>
              <a:spcAft>
                <a:spcPts val="0"/>
              </a:spcAft>
              <a:buClr>
                <a:schemeClr val="accent1"/>
              </a:buClr>
              <a:buSzPts val="1200"/>
              <a:buNone/>
              <a:defRPr sz="1200">
                <a:solidFill>
                  <a:schemeClr val="accent1"/>
                </a:solidFill>
              </a:defRPr>
            </a:lvl2pPr>
            <a:lvl3pPr lvl="2" rtl="0">
              <a:lnSpc>
                <a:spcPct val="115000"/>
              </a:lnSpc>
              <a:spcBef>
                <a:spcPts val="400"/>
              </a:spcBef>
              <a:spcAft>
                <a:spcPts val="0"/>
              </a:spcAft>
              <a:buClr>
                <a:schemeClr val="accent1"/>
              </a:buClr>
              <a:buSzPts val="1000"/>
              <a:buNone/>
              <a:defRPr>
                <a:solidFill>
                  <a:schemeClr val="accent1"/>
                </a:solidFill>
              </a:defRPr>
            </a:lvl3pPr>
            <a:lvl4pPr lvl="3" rtl="0">
              <a:lnSpc>
                <a:spcPct val="115000"/>
              </a:lnSpc>
              <a:spcBef>
                <a:spcPts val="400"/>
              </a:spcBef>
              <a:spcAft>
                <a:spcPts val="0"/>
              </a:spcAft>
              <a:buClr>
                <a:schemeClr val="accent1"/>
              </a:buClr>
              <a:buSzPts val="1000"/>
              <a:buNone/>
              <a:defRPr>
                <a:solidFill>
                  <a:schemeClr val="accent1"/>
                </a:solidFill>
              </a:defRPr>
            </a:lvl4pPr>
            <a:lvl5pPr lvl="4" rtl="0">
              <a:lnSpc>
                <a:spcPct val="115000"/>
              </a:lnSpc>
              <a:spcBef>
                <a:spcPts val="400"/>
              </a:spcBef>
              <a:spcAft>
                <a:spcPts val="0"/>
              </a:spcAft>
              <a:buClr>
                <a:schemeClr val="accent1"/>
              </a:buClr>
              <a:buSzPts val="1000"/>
              <a:buNone/>
              <a:defRPr>
                <a:solidFill>
                  <a:schemeClr val="accent1"/>
                </a:solidFill>
              </a:defRPr>
            </a:lvl5pPr>
            <a:lvl6pPr lvl="5" rtl="0">
              <a:lnSpc>
                <a:spcPct val="115000"/>
              </a:lnSpc>
              <a:spcBef>
                <a:spcPts val="400"/>
              </a:spcBef>
              <a:spcAft>
                <a:spcPts val="0"/>
              </a:spcAft>
              <a:buClr>
                <a:schemeClr val="accent1"/>
              </a:buClr>
              <a:buSzPts val="1000"/>
              <a:buNone/>
              <a:defRPr>
                <a:solidFill>
                  <a:schemeClr val="accent1"/>
                </a:solidFill>
              </a:defRPr>
            </a:lvl6pPr>
            <a:lvl7pPr lvl="6" rtl="0">
              <a:lnSpc>
                <a:spcPct val="115000"/>
              </a:lnSpc>
              <a:spcBef>
                <a:spcPts val="400"/>
              </a:spcBef>
              <a:spcAft>
                <a:spcPts val="0"/>
              </a:spcAft>
              <a:buClr>
                <a:schemeClr val="accent1"/>
              </a:buClr>
              <a:buSzPts val="1000"/>
              <a:buNone/>
              <a:defRPr>
                <a:solidFill>
                  <a:schemeClr val="accent1"/>
                </a:solidFill>
              </a:defRPr>
            </a:lvl7pPr>
            <a:lvl8pPr lvl="7" rtl="0">
              <a:lnSpc>
                <a:spcPct val="115000"/>
              </a:lnSpc>
              <a:spcBef>
                <a:spcPts val="400"/>
              </a:spcBef>
              <a:spcAft>
                <a:spcPts val="0"/>
              </a:spcAft>
              <a:buClr>
                <a:schemeClr val="accent1"/>
              </a:buClr>
              <a:buSzPts val="1000"/>
              <a:buNone/>
              <a:defRPr>
                <a:solidFill>
                  <a:schemeClr val="accent1"/>
                </a:solidFill>
              </a:defRPr>
            </a:lvl8pPr>
            <a:lvl9pPr lvl="8" rtl="0">
              <a:lnSpc>
                <a:spcPct val="115000"/>
              </a:lnSpc>
              <a:spcBef>
                <a:spcPts val="400"/>
              </a:spcBef>
              <a:spcAft>
                <a:spcPts val="0"/>
              </a:spcAft>
              <a:buClr>
                <a:schemeClr val="accent1"/>
              </a:buClr>
              <a:buSzPts val="1000"/>
              <a:buNone/>
              <a:defRPr>
                <a:solidFill>
                  <a:schemeClr val="accent1"/>
                </a:solidFill>
              </a:defRPr>
            </a:lvl9pPr>
          </a:lstStyle>
          <a:p/>
        </p:txBody>
      </p:sp>
      <p:sp>
        <p:nvSpPr>
          <p:cNvPr id="458" name="Google Shape;458;p27"/>
          <p:cNvSpPr txBox="1"/>
          <p:nvPr>
            <p:ph idx="2" type="subTitle"/>
          </p:nvPr>
        </p:nvSpPr>
        <p:spPr>
          <a:xfrm>
            <a:off x="4754362" y="1199613"/>
            <a:ext cx="37818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200"/>
              <a:buNone/>
              <a:defRPr sz="1200">
                <a:solidFill>
                  <a:schemeClr val="accent1"/>
                </a:solidFill>
              </a:defRPr>
            </a:lvl1pPr>
            <a:lvl2pPr lvl="1" rtl="0">
              <a:lnSpc>
                <a:spcPct val="115000"/>
              </a:lnSpc>
              <a:spcBef>
                <a:spcPts val="400"/>
              </a:spcBef>
              <a:spcAft>
                <a:spcPts val="0"/>
              </a:spcAft>
              <a:buClr>
                <a:schemeClr val="accent1"/>
              </a:buClr>
              <a:buSzPts val="1200"/>
              <a:buNone/>
              <a:defRPr sz="1200">
                <a:solidFill>
                  <a:schemeClr val="accent1"/>
                </a:solidFill>
              </a:defRPr>
            </a:lvl2pPr>
            <a:lvl3pPr lvl="2" rtl="0">
              <a:lnSpc>
                <a:spcPct val="115000"/>
              </a:lnSpc>
              <a:spcBef>
                <a:spcPts val="400"/>
              </a:spcBef>
              <a:spcAft>
                <a:spcPts val="0"/>
              </a:spcAft>
              <a:buClr>
                <a:schemeClr val="accent1"/>
              </a:buClr>
              <a:buSzPts val="1000"/>
              <a:buNone/>
              <a:defRPr>
                <a:solidFill>
                  <a:schemeClr val="accent1"/>
                </a:solidFill>
              </a:defRPr>
            </a:lvl3pPr>
            <a:lvl4pPr lvl="3" rtl="0">
              <a:lnSpc>
                <a:spcPct val="115000"/>
              </a:lnSpc>
              <a:spcBef>
                <a:spcPts val="400"/>
              </a:spcBef>
              <a:spcAft>
                <a:spcPts val="0"/>
              </a:spcAft>
              <a:buClr>
                <a:schemeClr val="accent1"/>
              </a:buClr>
              <a:buSzPts val="1000"/>
              <a:buNone/>
              <a:defRPr>
                <a:solidFill>
                  <a:schemeClr val="accent1"/>
                </a:solidFill>
              </a:defRPr>
            </a:lvl4pPr>
            <a:lvl5pPr lvl="4" rtl="0">
              <a:lnSpc>
                <a:spcPct val="115000"/>
              </a:lnSpc>
              <a:spcBef>
                <a:spcPts val="400"/>
              </a:spcBef>
              <a:spcAft>
                <a:spcPts val="0"/>
              </a:spcAft>
              <a:buClr>
                <a:schemeClr val="accent1"/>
              </a:buClr>
              <a:buSzPts val="1000"/>
              <a:buNone/>
              <a:defRPr>
                <a:solidFill>
                  <a:schemeClr val="accent1"/>
                </a:solidFill>
              </a:defRPr>
            </a:lvl5pPr>
            <a:lvl6pPr lvl="5" rtl="0">
              <a:lnSpc>
                <a:spcPct val="115000"/>
              </a:lnSpc>
              <a:spcBef>
                <a:spcPts val="400"/>
              </a:spcBef>
              <a:spcAft>
                <a:spcPts val="0"/>
              </a:spcAft>
              <a:buClr>
                <a:schemeClr val="accent1"/>
              </a:buClr>
              <a:buSzPts val="1000"/>
              <a:buNone/>
              <a:defRPr>
                <a:solidFill>
                  <a:schemeClr val="accent1"/>
                </a:solidFill>
              </a:defRPr>
            </a:lvl6pPr>
            <a:lvl7pPr lvl="6" rtl="0">
              <a:lnSpc>
                <a:spcPct val="115000"/>
              </a:lnSpc>
              <a:spcBef>
                <a:spcPts val="400"/>
              </a:spcBef>
              <a:spcAft>
                <a:spcPts val="0"/>
              </a:spcAft>
              <a:buClr>
                <a:schemeClr val="accent1"/>
              </a:buClr>
              <a:buSzPts val="1000"/>
              <a:buNone/>
              <a:defRPr>
                <a:solidFill>
                  <a:schemeClr val="accent1"/>
                </a:solidFill>
              </a:defRPr>
            </a:lvl7pPr>
            <a:lvl8pPr lvl="7" rtl="0">
              <a:lnSpc>
                <a:spcPct val="115000"/>
              </a:lnSpc>
              <a:spcBef>
                <a:spcPts val="400"/>
              </a:spcBef>
              <a:spcAft>
                <a:spcPts val="0"/>
              </a:spcAft>
              <a:buClr>
                <a:schemeClr val="accent1"/>
              </a:buClr>
              <a:buSzPts val="1000"/>
              <a:buNone/>
              <a:defRPr>
                <a:solidFill>
                  <a:schemeClr val="accent1"/>
                </a:solidFill>
              </a:defRPr>
            </a:lvl8pPr>
            <a:lvl9pPr lvl="8" rtl="0">
              <a:lnSpc>
                <a:spcPct val="115000"/>
              </a:lnSpc>
              <a:spcBef>
                <a:spcPts val="400"/>
              </a:spcBef>
              <a:spcAft>
                <a:spcPts val="0"/>
              </a:spcAft>
              <a:buClr>
                <a:schemeClr val="accent1"/>
              </a:buClr>
              <a:buSzPts val="1000"/>
              <a:buNone/>
              <a:defRPr>
                <a:solidFill>
                  <a:schemeClr val="accent1"/>
                </a:solidFill>
              </a:defRPr>
            </a:lvl9pPr>
          </a:lstStyle>
          <a:p/>
        </p:txBody>
      </p:sp>
      <p:sp>
        <p:nvSpPr>
          <p:cNvPr id="459" name="Google Shape;459;p27"/>
          <p:cNvSpPr txBox="1"/>
          <p:nvPr>
            <p:ph idx="3" type="subTitle"/>
          </p:nvPr>
        </p:nvSpPr>
        <p:spPr>
          <a:xfrm>
            <a:off x="572092" y="2934539"/>
            <a:ext cx="37818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200"/>
              <a:buNone/>
              <a:defRPr sz="1200">
                <a:solidFill>
                  <a:schemeClr val="accent1"/>
                </a:solidFill>
              </a:defRPr>
            </a:lvl1pPr>
            <a:lvl2pPr lvl="1" rtl="0">
              <a:lnSpc>
                <a:spcPct val="115000"/>
              </a:lnSpc>
              <a:spcBef>
                <a:spcPts val="400"/>
              </a:spcBef>
              <a:spcAft>
                <a:spcPts val="0"/>
              </a:spcAft>
              <a:buClr>
                <a:schemeClr val="accent1"/>
              </a:buClr>
              <a:buSzPts val="1200"/>
              <a:buNone/>
              <a:defRPr sz="1200">
                <a:solidFill>
                  <a:schemeClr val="accent1"/>
                </a:solidFill>
              </a:defRPr>
            </a:lvl2pPr>
            <a:lvl3pPr lvl="2" rtl="0">
              <a:lnSpc>
                <a:spcPct val="115000"/>
              </a:lnSpc>
              <a:spcBef>
                <a:spcPts val="400"/>
              </a:spcBef>
              <a:spcAft>
                <a:spcPts val="0"/>
              </a:spcAft>
              <a:buClr>
                <a:schemeClr val="accent1"/>
              </a:buClr>
              <a:buSzPts val="1000"/>
              <a:buNone/>
              <a:defRPr>
                <a:solidFill>
                  <a:schemeClr val="accent1"/>
                </a:solidFill>
              </a:defRPr>
            </a:lvl3pPr>
            <a:lvl4pPr lvl="3" rtl="0">
              <a:lnSpc>
                <a:spcPct val="115000"/>
              </a:lnSpc>
              <a:spcBef>
                <a:spcPts val="400"/>
              </a:spcBef>
              <a:spcAft>
                <a:spcPts val="0"/>
              </a:spcAft>
              <a:buClr>
                <a:schemeClr val="accent1"/>
              </a:buClr>
              <a:buSzPts val="1000"/>
              <a:buNone/>
              <a:defRPr>
                <a:solidFill>
                  <a:schemeClr val="accent1"/>
                </a:solidFill>
              </a:defRPr>
            </a:lvl4pPr>
            <a:lvl5pPr lvl="4" rtl="0">
              <a:lnSpc>
                <a:spcPct val="115000"/>
              </a:lnSpc>
              <a:spcBef>
                <a:spcPts val="400"/>
              </a:spcBef>
              <a:spcAft>
                <a:spcPts val="0"/>
              </a:spcAft>
              <a:buClr>
                <a:schemeClr val="accent1"/>
              </a:buClr>
              <a:buSzPts val="1000"/>
              <a:buNone/>
              <a:defRPr>
                <a:solidFill>
                  <a:schemeClr val="accent1"/>
                </a:solidFill>
              </a:defRPr>
            </a:lvl5pPr>
            <a:lvl6pPr lvl="5" rtl="0">
              <a:lnSpc>
                <a:spcPct val="115000"/>
              </a:lnSpc>
              <a:spcBef>
                <a:spcPts val="400"/>
              </a:spcBef>
              <a:spcAft>
                <a:spcPts val="0"/>
              </a:spcAft>
              <a:buClr>
                <a:schemeClr val="accent1"/>
              </a:buClr>
              <a:buSzPts val="1000"/>
              <a:buNone/>
              <a:defRPr>
                <a:solidFill>
                  <a:schemeClr val="accent1"/>
                </a:solidFill>
              </a:defRPr>
            </a:lvl6pPr>
            <a:lvl7pPr lvl="6" rtl="0">
              <a:lnSpc>
                <a:spcPct val="115000"/>
              </a:lnSpc>
              <a:spcBef>
                <a:spcPts val="400"/>
              </a:spcBef>
              <a:spcAft>
                <a:spcPts val="0"/>
              </a:spcAft>
              <a:buClr>
                <a:schemeClr val="accent1"/>
              </a:buClr>
              <a:buSzPts val="1000"/>
              <a:buNone/>
              <a:defRPr>
                <a:solidFill>
                  <a:schemeClr val="accent1"/>
                </a:solidFill>
              </a:defRPr>
            </a:lvl7pPr>
            <a:lvl8pPr lvl="7" rtl="0">
              <a:lnSpc>
                <a:spcPct val="115000"/>
              </a:lnSpc>
              <a:spcBef>
                <a:spcPts val="400"/>
              </a:spcBef>
              <a:spcAft>
                <a:spcPts val="0"/>
              </a:spcAft>
              <a:buClr>
                <a:schemeClr val="accent1"/>
              </a:buClr>
              <a:buSzPts val="1000"/>
              <a:buNone/>
              <a:defRPr>
                <a:solidFill>
                  <a:schemeClr val="accent1"/>
                </a:solidFill>
              </a:defRPr>
            </a:lvl8pPr>
            <a:lvl9pPr lvl="8" rtl="0">
              <a:lnSpc>
                <a:spcPct val="115000"/>
              </a:lnSpc>
              <a:spcBef>
                <a:spcPts val="400"/>
              </a:spcBef>
              <a:spcAft>
                <a:spcPts val="0"/>
              </a:spcAft>
              <a:buClr>
                <a:schemeClr val="accent1"/>
              </a:buClr>
              <a:buSzPts val="1000"/>
              <a:buNone/>
              <a:defRPr>
                <a:solidFill>
                  <a:schemeClr val="accent1"/>
                </a:solidFill>
              </a:defRPr>
            </a:lvl9pPr>
          </a:lstStyle>
          <a:p/>
        </p:txBody>
      </p:sp>
      <p:sp>
        <p:nvSpPr>
          <p:cNvPr id="460" name="Google Shape;460;p27"/>
          <p:cNvSpPr txBox="1"/>
          <p:nvPr>
            <p:ph idx="4" type="subTitle"/>
          </p:nvPr>
        </p:nvSpPr>
        <p:spPr>
          <a:xfrm>
            <a:off x="4754362" y="2934539"/>
            <a:ext cx="37818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SzPts val="1200"/>
              <a:buNone/>
              <a:defRPr sz="1200">
                <a:solidFill>
                  <a:schemeClr val="accent1"/>
                </a:solidFill>
              </a:defRPr>
            </a:lvl1pPr>
            <a:lvl2pPr lvl="1" rtl="0">
              <a:lnSpc>
                <a:spcPct val="115000"/>
              </a:lnSpc>
              <a:spcBef>
                <a:spcPts val="400"/>
              </a:spcBef>
              <a:spcAft>
                <a:spcPts val="0"/>
              </a:spcAft>
              <a:buClr>
                <a:schemeClr val="accent1"/>
              </a:buClr>
              <a:buSzPts val="1200"/>
              <a:buNone/>
              <a:defRPr sz="1200">
                <a:solidFill>
                  <a:schemeClr val="accent1"/>
                </a:solidFill>
              </a:defRPr>
            </a:lvl2pPr>
            <a:lvl3pPr lvl="2" rtl="0">
              <a:lnSpc>
                <a:spcPct val="115000"/>
              </a:lnSpc>
              <a:spcBef>
                <a:spcPts val="400"/>
              </a:spcBef>
              <a:spcAft>
                <a:spcPts val="0"/>
              </a:spcAft>
              <a:buClr>
                <a:schemeClr val="accent1"/>
              </a:buClr>
              <a:buSzPts val="1000"/>
              <a:buNone/>
              <a:defRPr>
                <a:solidFill>
                  <a:schemeClr val="accent1"/>
                </a:solidFill>
              </a:defRPr>
            </a:lvl3pPr>
            <a:lvl4pPr lvl="3" rtl="0">
              <a:lnSpc>
                <a:spcPct val="115000"/>
              </a:lnSpc>
              <a:spcBef>
                <a:spcPts val="400"/>
              </a:spcBef>
              <a:spcAft>
                <a:spcPts val="0"/>
              </a:spcAft>
              <a:buClr>
                <a:schemeClr val="accent1"/>
              </a:buClr>
              <a:buSzPts val="1000"/>
              <a:buNone/>
              <a:defRPr>
                <a:solidFill>
                  <a:schemeClr val="accent1"/>
                </a:solidFill>
              </a:defRPr>
            </a:lvl4pPr>
            <a:lvl5pPr lvl="4" rtl="0">
              <a:lnSpc>
                <a:spcPct val="115000"/>
              </a:lnSpc>
              <a:spcBef>
                <a:spcPts val="400"/>
              </a:spcBef>
              <a:spcAft>
                <a:spcPts val="0"/>
              </a:spcAft>
              <a:buClr>
                <a:schemeClr val="accent1"/>
              </a:buClr>
              <a:buSzPts val="1000"/>
              <a:buNone/>
              <a:defRPr>
                <a:solidFill>
                  <a:schemeClr val="accent1"/>
                </a:solidFill>
              </a:defRPr>
            </a:lvl5pPr>
            <a:lvl6pPr lvl="5" rtl="0">
              <a:lnSpc>
                <a:spcPct val="115000"/>
              </a:lnSpc>
              <a:spcBef>
                <a:spcPts val="400"/>
              </a:spcBef>
              <a:spcAft>
                <a:spcPts val="0"/>
              </a:spcAft>
              <a:buClr>
                <a:schemeClr val="accent1"/>
              </a:buClr>
              <a:buSzPts val="1000"/>
              <a:buNone/>
              <a:defRPr>
                <a:solidFill>
                  <a:schemeClr val="accent1"/>
                </a:solidFill>
              </a:defRPr>
            </a:lvl6pPr>
            <a:lvl7pPr lvl="6" rtl="0">
              <a:lnSpc>
                <a:spcPct val="115000"/>
              </a:lnSpc>
              <a:spcBef>
                <a:spcPts val="400"/>
              </a:spcBef>
              <a:spcAft>
                <a:spcPts val="0"/>
              </a:spcAft>
              <a:buClr>
                <a:schemeClr val="accent1"/>
              </a:buClr>
              <a:buSzPts val="1000"/>
              <a:buNone/>
              <a:defRPr>
                <a:solidFill>
                  <a:schemeClr val="accent1"/>
                </a:solidFill>
              </a:defRPr>
            </a:lvl7pPr>
            <a:lvl8pPr lvl="7" rtl="0">
              <a:lnSpc>
                <a:spcPct val="115000"/>
              </a:lnSpc>
              <a:spcBef>
                <a:spcPts val="400"/>
              </a:spcBef>
              <a:spcAft>
                <a:spcPts val="0"/>
              </a:spcAft>
              <a:buClr>
                <a:schemeClr val="accent1"/>
              </a:buClr>
              <a:buSzPts val="1000"/>
              <a:buNone/>
              <a:defRPr>
                <a:solidFill>
                  <a:schemeClr val="accent1"/>
                </a:solidFill>
              </a:defRPr>
            </a:lvl8pPr>
            <a:lvl9pPr lvl="8" rtl="0">
              <a:lnSpc>
                <a:spcPct val="115000"/>
              </a:lnSpc>
              <a:spcBef>
                <a:spcPts val="400"/>
              </a:spcBef>
              <a:spcAft>
                <a:spcPts val="0"/>
              </a:spcAft>
              <a:buClr>
                <a:schemeClr val="accent1"/>
              </a:buClr>
              <a:buSzPts val="1000"/>
              <a:buNone/>
              <a:defRPr>
                <a:solidFill>
                  <a:schemeClr val="accent1"/>
                </a:solidFill>
              </a:defRPr>
            </a:lvl9pPr>
          </a:lstStyle>
          <a:p/>
        </p:txBody>
      </p:sp>
      <p:sp>
        <p:nvSpPr>
          <p:cNvPr id="461" name="Google Shape;461;p27"/>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2" name="Google Shape;462;p27"/>
          <p:cNvSpPr txBox="1"/>
          <p:nvPr>
            <p:ph idx="5"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63" name="Shape 463"/>
        <p:cNvGrpSpPr/>
        <p:nvPr/>
      </p:nvGrpSpPr>
      <p:grpSpPr>
        <a:xfrm>
          <a:off x="0" y="0"/>
          <a:ext cx="0" cy="0"/>
          <a:chOff x="0" y="0"/>
          <a:chExt cx="0" cy="0"/>
        </a:xfrm>
      </p:grpSpPr>
      <p:sp>
        <p:nvSpPr>
          <p:cNvPr id="464" name="Google Shape;464;p2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2900"/>
              <a:buNone/>
              <a:defRPr i="0" sz="29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65" name="Shape 465"/>
        <p:cNvGrpSpPr/>
        <p:nvPr/>
      </p:nvGrpSpPr>
      <p:grpSpPr>
        <a:xfrm>
          <a:off x="0" y="0"/>
          <a:ext cx="0" cy="0"/>
          <a:chOff x="0" y="0"/>
          <a:chExt cx="0" cy="0"/>
        </a:xfrm>
      </p:grpSpPr>
      <p:sp>
        <p:nvSpPr>
          <p:cNvPr id="466" name="Google Shape;466;p2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2900"/>
              <a:buNone/>
              <a:defRPr i="0" sz="2900" u="none" cap="none" strike="noStrike">
                <a:solidFill>
                  <a:schemeClr val="l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467" name="Shape 467"/>
        <p:cNvGrpSpPr/>
        <p:nvPr/>
      </p:nvGrpSpPr>
      <p:grpSpPr>
        <a:xfrm>
          <a:off x="0" y="0"/>
          <a:ext cx="0" cy="0"/>
          <a:chOff x="0" y="0"/>
          <a:chExt cx="0" cy="0"/>
        </a:xfrm>
      </p:grpSpPr>
      <p:sp>
        <p:nvSpPr>
          <p:cNvPr id="468" name="Google Shape;468;p3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2900"/>
              <a:buNone/>
              <a:defRPr i="0" sz="2900" u="none" cap="none" strike="noStrike">
                <a:solidFill>
                  <a:schemeClr val="l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urance">
  <p:cSld name="TITLE_2_2_2">
    <p:spTree>
      <p:nvGrpSpPr>
        <p:cNvPr id="29" name="Shape 29"/>
        <p:cNvGrpSpPr/>
        <p:nvPr/>
      </p:nvGrpSpPr>
      <p:grpSpPr>
        <a:xfrm>
          <a:off x="0" y="0"/>
          <a:ext cx="0" cy="0"/>
          <a:chOff x="0" y="0"/>
          <a:chExt cx="0" cy="0"/>
        </a:xfrm>
      </p:grpSpPr>
      <p:sp>
        <p:nvSpPr>
          <p:cNvPr id="30" name="Google Shape;30;p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3900"/>
              <a:buFont typeface="Arial"/>
              <a:buNone/>
              <a:defRPr sz="39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 name="Google Shape;31;p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100"/>
              <a:buNone/>
              <a:defRPr sz="2100"/>
            </a:lvl1pPr>
            <a:lvl2pPr lvl="1" rtl="0" algn="ctr">
              <a:lnSpc>
                <a:spcPct val="90000"/>
              </a:lnSpc>
              <a:spcBef>
                <a:spcPts val="400"/>
              </a:spcBef>
              <a:spcAft>
                <a:spcPts val="0"/>
              </a:spcAft>
              <a:buClr>
                <a:schemeClr val="dk1"/>
              </a:buClr>
              <a:buSzPts val="2100"/>
              <a:buNone/>
              <a:defRPr sz="2100"/>
            </a:lvl2pPr>
            <a:lvl3pPr lvl="2" rtl="0" algn="ctr">
              <a:lnSpc>
                <a:spcPct val="90000"/>
              </a:lnSpc>
              <a:spcBef>
                <a:spcPts val="400"/>
              </a:spcBef>
              <a:spcAft>
                <a:spcPts val="0"/>
              </a:spcAft>
              <a:buClr>
                <a:schemeClr val="dk1"/>
              </a:buClr>
              <a:buSzPts val="2100"/>
              <a:buNone/>
              <a:defRPr sz="2100"/>
            </a:lvl3pPr>
            <a:lvl4pPr lvl="3" rtl="0" algn="ctr">
              <a:lnSpc>
                <a:spcPct val="90000"/>
              </a:lnSpc>
              <a:spcBef>
                <a:spcPts val="400"/>
              </a:spcBef>
              <a:spcAft>
                <a:spcPts val="0"/>
              </a:spcAft>
              <a:buClr>
                <a:schemeClr val="dk1"/>
              </a:buClr>
              <a:buSzPts val="2100"/>
              <a:buNone/>
              <a:defRPr sz="2100"/>
            </a:lvl4pPr>
            <a:lvl5pPr lvl="4" rtl="0" algn="ctr">
              <a:lnSpc>
                <a:spcPct val="90000"/>
              </a:lnSpc>
              <a:spcBef>
                <a:spcPts val="400"/>
              </a:spcBef>
              <a:spcAft>
                <a:spcPts val="0"/>
              </a:spcAft>
              <a:buClr>
                <a:schemeClr val="dk1"/>
              </a:buClr>
              <a:buSzPts val="2100"/>
              <a:buNone/>
              <a:defRPr sz="2100"/>
            </a:lvl5pPr>
            <a:lvl6pPr lvl="5" rtl="0" algn="ctr">
              <a:lnSpc>
                <a:spcPct val="90000"/>
              </a:lnSpc>
              <a:spcBef>
                <a:spcPts val="400"/>
              </a:spcBef>
              <a:spcAft>
                <a:spcPts val="0"/>
              </a:spcAft>
              <a:buClr>
                <a:schemeClr val="dk1"/>
              </a:buClr>
              <a:buSzPts val="2100"/>
              <a:buNone/>
              <a:defRPr sz="2100"/>
            </a:lvl6pPr>
            <a:lvl7pPr lvl="6" rtl="0" algn="ctr">
              <a:lnSpc>
                <a:spcPct val="90000"/>
              </a:lnSpc>
              <a:spcBef>
                <a:spcPts val="400"/>
              </a:spcBef>
              <a:spcAft>
                <a:spcPts val="0"/>
              </a:spcAft>
              <a:buClr>
                <a:schemeClr val="dk1"/>
              </a:buClr>
              <a:buSzPts val="2100"/>
              <a:buNone/>
              <a:defRPr sz="2100"/>
            </a:lvl7pPr>
            <a:lvl8pPr lvl="7" rtl="0" algn="ctr">
              <a:lnSpc>
                <a:spcPct val="90000"/>
              </a:lnSpc>
              <a:spcBef>
                <a:spcPts val="400"/>
              </a:spcBef>
              <a:spcAft>
                <a:spcPts val="0"/>
              </a:spcAft>
              <a:buClr>
                <a:schemeClr val="dk1"/>
              </a:buClr>
              <a:buSzPts val="2100"/>
              <a:buNone/>
              <a:defRPr sz="2100"/>
            </a:lvl8pPr>
            <a:lvl9pPr lvl="8" rtl="0" algn="ctr">
              <a:lnSpc>
                <a:spcPct val="90000"/>
              </a:lnSpc>
              <a:spcBef>
                <a:spcPts val="400"/>
              </a:spcBef>
              <a:spcAft>
                <a:spcPts val="0"/>
              </a:spcAft>
              <a:buClr>
                <a:schemeClr val="dk1"/>
              </a:buClr>
              <a:buSzPts val="2100"/>
              <a:buNone/>
              <a:defRPr sz="2100"/>
            </a:lvl9pPr>
          </a:lstStyle>
          <a:p/>
        </p:txBody>
      </p:sp>
      <p:cxnSp>
        <p:nvCxnSpPr>
          <p:cNvPr id="32" name="Google Shape;32;p4"/>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3" name="Google Shape;33;p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34" name="Google Shape;34;p4"/>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35" name="Google Shape;35;p4"/>
          <p:cNvPicPr preferRelativeResize="0"/>
          <p:nvPr/>
        </p:nvPicPr>
        <p:blipFill rotWithShape="1">
          <a:blip r:embed="rId2">
            <a:alphaModFix/>
          </a:blip>
          <a:srcRect b="0" l="15267" r="36080" t="0"/>
          <a:stretch/>
        </p:blipFill>
        <p:spPr>
          <a:xfrm>
            <a:off x="5427000" y="0"/>
            <a:ext cx="3717002" cy="5143501"/>
          </a:xfrm>
          <a:prstGeom prst="rect">
            <a:avLst/>
          </a:prstGeom>
          <a:noFill/>
          <a:ln>
            <a:noFill/>
          </a:ln>
        </p:spPr>
      </p:pic>
      <p:sp>
        <p:nvSpPr>
          <p:cNvPr id="36" name="Google Shape;36;p4"/>
          <p:cNvSpPr/>
          <p:nvPr/>
        </p:nvSpPr>
        <p:spPr>
          <a:xfrm rot="10800000">
            <a:off x="7734000" y="-152"/>
            <a:ext cx="1410000" cy="1450500"/>
          </a:xfrm>
          <a:prstGeom prst="rtTriangle">
            <a:avLst/>
          </a:prstGeom>
          <a:solidFill>
            <a:srgbClr val="FF5F46">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37" name="Google Shape;37;p4"/>
          <p:cNvPicPr preferRelativeResize="0"/>
          <p:nvPr/>
        </p:nvPicPr>
        <p:blipFill>
          <a:blip r:embed="rId3">
            <a:alphaModFix/>
          </a:blip>
          <a:stretch>
            <a:fillRect/>
          </a:stretch>
        </p:blipFill>
        <p:spPr>
          <a:xfrm>
            <a:off x="5396300" y="42"/>
            <a:ext cx="1495120" cy="5143654"/>
          </a:xfrm>
          <a:prstGeom prst="rect">
            <a:avLst/>
          </a:prstGeom>
          <a:noFill/>
          <a:ln>
            <a:noFill/>
          </a:ln>
        </p:spPr>
      </p:pic>
      <p:sp>
        <p:nvSpPr>
          <p:cNvPr id="38" name="Google Shape;38;p4"/>
          <p:cNvSpPr/>
          <p:nvPr/>
        </p:nvSpPr>
        <p:spPr>
          <a:xfrm>
            <a:off x="6065972" y="4318252"/>
            <a:ext cx="1187400" cy="1221300"/>
          </a:xfrm>
          <a:prstGeom prst="ellipse">
            <a:avLst/>
          </a:prstGeom>
          <a:solidFill>
            <a:srgbClr val="FFAB00">
              <a:alpha val="7647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39" name="Google Shape;39;p4"/>
          <p:cNvPicPr preferRelativeResize="0"/>
          <p:nvPr/>
        </p:nvPicPr>
        <p:blipFill>
          <a:blip r:embed="rId4">
            <a:alphaModFix/>
          </a:blip>
          <a:stretch>
            <a:fillRect/>
          </a:stretch>
        </p:blipFill>
        <p:spPr>
          <a:xfrm>
            <a:off x="486169" y="68207"/>
            <a:ext cx="2089352" cy="1082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469" name="Shape 469"/>
        <p:cNvGrpSpPr/>
        <p:nvPr/>
      </p:nvGrpSpPr>
      <p:grpSpPr>
        <a:xfrm>
          <a:off x="0" y="0"/>
          <a:ext cx="0" cy="0"/>
          <a:chOff x="0" y="0"/>
          <a:chExt cx="0" cy="0"/>
        </a:xfrm>
      </p:grpSpPr>
      <p:pic>
        <p:nvPicPr>
          <p:cNvPr id="470" name="Google Shape;470;p31"/>
          <p:cNvPicPr preferRelativeResize="0"/>
          <p:nvPr/>
        </p:nvPicPr>
        <p:blipFill rotWithShape="1">
          <a:blip r:embed="rId2">
            <a:alphaModFix/>
          </a:blip>
          <a:srcRect b="0" l="0" r="0" t="0"/>
          <a:stretch/>
        </p:blipFill>
        <p:spPr>
          <a:xfrm>
            <a:off x="3263498" y="2364352"/>
            <a:ext cx="2617026" cy="4148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71" name="Shape 471"/>
        <p:cNvGrpSpPr/>
        <p:nvPr/>
      </p:nvGrpSpPr>
      <p:grpSpPr>
        <a:xfrm>
          <a:off x="0" y="0"/>
          <a:ext cx="0" cy="0"/>
          <a:chOff x="0" y="0"/>
          <a:chExt cx="0" cy="0"/>
        </a:xfrm>
      </p:grpSpPr>
      <p:pic>
        <p:nvPicPr>
          <p:cNvPr id="472" name="Google Shape;472;p32"/>
          <p:cNvPicPr preferRelativeResize="0"/>
          <p:nvPr/>
        </p:nvPicPr>
        <p:blipFill>
          <a:blip r:embed="rId2">
            <a:alphaModFix/>
          </a:blip>
          <a:stretch>
            <a:fillRect/>
          </a:stretch>
        </p:blipFill>
        <p:spPr>
          <a:xfrm>
            <a:off x="3268258" y="2364351"/>
            <a:ext cx="2607468" cy="414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 half page">
  <p:cSld name="Small title - half page">
    <p:spTree>
      <p:nvGrpSpPr>
        <p:cNvPr id="473" name="Shape 473"/>
        <p:cNvGrpSpPr/>
        <p:nvPr/>
      </p:nvGrpSpPr>
      <p:grpSpPr>
        <a:xfrm>
          <a:off x="0" y="0"/>
          <a:ext cx="0" cy="0"/>
          <a:chOff x="0" y="0"/>
          <a:chExt cx="0" cy="0"/>
        </a:xfrm>
      </p:grpSpPr>
      <p:sp>
        <p:nvSpPr>
          <p:cNvPr id="474" name="Google Shape;474;p33"/>
          <p:cNvSpPr/>
          <p:nvPr/>
        </p:nvSpPr>
        <p:spPr>
          <a:xfrm>
            <a:off x="7362823" y="1586083"/>
            <a:ext cx="1358700" cy="3241200"/>
          </a:xfrm>
          <a:prstGeom prst="rect">
            <a:avLst/>
          </a:prstGeom>
          <a:solidFill>
            <a:schemeClr val="lt2"/>
          </a:solidFill>
          <a:ln>
            <a:noFill/>
          </a:ln>
        </p:spPr>
        <p:txBody>
          <a:bodyPr anchorCtr="0" anchor="t" bIns="107575" lIns="134475" spcFirstLastPara="1" rIns="134475" wrap="square" tIns="107575">
            <a:noAutofit/>
          </a:bodyPr>
          <a:lstStyle/>
          <a:p>
            <a:pPr indent="0" lvl="0" marL="0" marR="0" rtl="0" algn="l">
              <a:spcBef>
                <a:spcPts val="0"/>
              </a:spcBef>
              <a:spcAft>
                <a:spcPts val="0"/>
              </a:spcAft>
              <a:buNone/>
            </a:pPr>
            <a:r>
              <a:t/>
            </a:r>
            <a:endParaRPr b="0" i="0" sz="1500" u="none" cap="none" strike="noStrike">
              <a:solidFill>
                <a:srgbClr val="FFFFFF"/>
              </a:solidFill>
              <a:latin typeface="Quattrocento Sans"/>
              <a:ea typeface="Quattrocento Sans"/>
              <a:cs typeface="Quattrocento Sans"/>
              <a:sym typeface="Quattrocento Sans"/>
            </a:endParaRPr>
          </a:p>
        </p:txBody>
      </p:sp>
      <p:sp>
        <p:nvSpPr>
          <p:cNvPr id="475" name="Google Shape;475;p33"/>
          <p:cNvSpPr txBox="1"/>
          <p:nvPr>
            <p:ph type="title"/>
          </p:nvPr>
        </p:nvSpPr>
        <p:spPr>
          <a:xfrm>
            <a:off x="438150" y="342900"/>
            <a:ext cx="7402200" cy="364500"/>
          </a:xfrm>
          <a:prstGeom prst="rect">
            <a:avLst/>
          </a:prstGeom>
          <a:noFill/>
          <a:ln>
            <a:noFill/>
          </a:ln>
        </p:spPr>
        <p:txBody>
          <a:bodyPr anchorCtr="0" anchor="t" bIns="0" lIns="0" spcFirstLastPara="1" rIns="0" wrap="square" tIns="47050">
            <a:noAutofit/>
          </a:bodyPr>
          <a:lstStyle>
            <a:lvl1pPr lvl="0" rtl="0" algn="l">
              <a:lnSpc>
                <a:spcPct val="100000"/>
              </a:lnSpc>
              <a:spcBef>
                <a:spcPts val="0"/>
              </a:spcBef>
              <a:spcAft>
                <a:spcPts val="0"/>
              </a:spcAft>
              <a:buClr>
                <a:schemeClr val="dk1"/>
              </a:buClr>
              <a:buSzPts val="2100"/>
              <a:buFont typeface="Quattrocento Sans"/>
              <a:buNone/>
              <a:defRPr sz="2100">
                <a:latin typeface="Quattrocento Sans"/>
                <a:ea typeface="Quattrocento Sans"/>
                <a:cs typeface="Quattrocento Sans"/>
                <a:sym typeface="Quattrocento San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76" name="Google Shape;476;p33"/>
          <p:cNvSpPr/>
          <p:nvPr>
            <p:ph idx="2" type="pic"/>
          </p:nvPr>
        </p:nvSpPr>
        <p:spPr>
          <a:xfrm>
            <a:off x="7840216" y="330370"/>
            <a:ext cx="881400" cy="37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100"/>
              </a:spcBef>
              <a:spcAft>
                <a:spcPts val="0"/>
              </a:spcAft>
              <a:buClr>
                <a:srgbClr val="797979"/>
              </a:buClr>
              <a:buSzPts val="500"/>
              <a:buFont typeface="Noto Sans Symbols"/>
              <a:buNone/>
              <a:defRPr b="0" i="0" sz="600" u="none" cap="none" strike="noStrike">
                <a:solidFill>
                  <a:srgbClr val="797979"/>
                </a:solidFill>
                <a:latin typeface="Quattrocento Sans"/>
                <a:ea typeface="Quattrocento Sans"/>
                <a:cs typeface="Quattrocento Sans"/>
                <a:sym typeface="Quattrocento Sans"/>
              </a:defRPr>
            </a:lvl1pPr>
            <a:lvl2pPr lvl="1" marR="0" rtl="0" algn="l">
              <a:lnSpc>
                <a:spcPct val="100000"/>
              </a:lnSpc>
              <a:spcBef>
                <a:spcPts val="300"/>
              </a:spcBef>
              <a:spcAft>
                <a:spcPts val="0"/>
              </a:spcAft>
              <a:buClr>
                <a:schemeClr val="dk1"/>
              </a:buClr>
              <a:buSzPts val="1300"/>
              <a:buFont typeface="Noto Sans Symbols"/>
              <a:buChar char="·"/>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200"/>
              </a:spcBef>
              <a:spcAft>
                <a:spcPts val="0"/>
              </a:spcAft>
              <a:buClr>
                <a:schemeClr val="dk1"/>
              </a:buClr>
              <a:buSzPts val="1100"/>
              <a:buFont typeface="Noto Sans Symbols"/>
              <a:buChar char="·"/>
              <a:defRPr b="0" i="0" sz="12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200"/>
              </a:spcBef>
              <a:spcAft>
                <a:spcPts val="0"/>
              </a:spcAft>
              <a:buClr>
                <a:schemeClr val="dk1"/>
              </a:buClr>
              <a:buSzPts val="900"/>
              <a:buFont typeface="Noto Sans Symbols"/>
              <a:buChar char="·"/>
              <a:defRPr b="0" i="0" sz="10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200"/>
              </a:spcBef>
              <a:spcAft>
                <a:spcPts val="0"/>
              </a:spcAft>
              <a:buClr>
                <a:schemeClr val="dk1"/>
              </a:buClr>
              <a:buSzPts val="900"/>
              <a:buFont typeface="Noto Sans Symbols"/>
              <a:buChar char="·"/>
              <a:defRPr b="0" i="0" sz="10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77" name="Google Shape;477;p33"/>
          <p:cNvSpPr txBox="1"/>
          <p:nvPr>
            <p:ph idx="1" type="body"/>
          </p:nvPr>
        </p:nvSpPr>
        <p:spPr>
          <a:xfrm>
            <a:off x="437708" y="778646"/>
            <a:ext cx="8283900" cy="18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1100"/>
              <a:buNone/>
              <a:defRPr sz="1200">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indent="-228600" lvl="2" marL="13716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indent="-228600" lvl="3" marL="18288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indent="-228600" lvl="4" marL="22860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8" name="Google Shape;478;p33"/>
          <p:cNvSpPr txBox="1"/>
          <p:nvPr>
            <p:ph idx="3" type="body"/>
          </p:nvPr>
        </p:nvSpPr>
        <p:spPr>
          <a:xfrm>
            <a:off x="655904" y="1238234"/>
            <a:ext cx="3019800" cy="18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2"/>
              </a:buClr>
              <a:buSzPts val="1100"/>
              <a:buNone/>
              <a:defRPr sz="1200">
                <a:solidFill>
                  <a:schemeClr val="accent2"/>
                </a:solidFill>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indent="-228600" lvl="2" marL="13716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indent="-228600" lvl="3" marL="18288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indent="-228600" lvl="4" marL="22860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cxnSp>
        <p:nvCxnSpPr>
          <p:cNvPr id="479" name="Google Shape;479;p33"/>
          <p:cNvCxnSpPr/>
          <p:nvPr/>
        </p:nvCxnSpPr>
        <p:spPr>
          <a:xfrm>
            <a:off x="437708" y="1484348"/>
            <a:ext cx="3252900" cy="0"/>
          </a:xfrm>
          <a:prstGeom prst="straightConnector1">
            <a:avLst/>
          </a:prstGeom>
          <a:noFill/>
          <a:ln cap="flat" cmpd="sng" w="12700">
            <a:solidFill>
              <a:schemeClr val="accent2"/>
            </a:solidFill>
            <a:prstDash val="solid"/>
            <a:round/>
            <a:headEnd len="sm" w="sm" type="none"/>
            <a:tailEnd len="sm" w="sm" type="none"/>
          </a:ln>
        </p:spPr>
      </p:cxnSp>
      <p:sp>
        <p:nvSpPr>
          <p:cNvPr id="480" name="Google Shape;480;p33"/>
          <p:cNvSpPr txBox="1"/>
          <p:nvPr>
            <p:ph idx="4" type="body"/>
          </p:nvPr>
        </p:nvSpPr>
        <p:spPr>
          <a:xfrm>
            <a:off x="437708" y="1563129"/>
            <a:ext cx="3237900" cy="1388700"/>
          </a:xfrm>
          <a:prstGeom prst="rect">
            <a:avLst/>
          </a:prstGeom>
          <a:solidFill>
            <a:schemeClr val="lt2"/>
          </a:solidFill>
          <a:ln>
            <a:noFill/>
          </a:ln>
        </p:spPr>
        <p:txBody>
          <a:bodyPr anchorCtr="0" anchor="t" bIns="134475" lIns="134475" spcFirstLastPara="1" rIns="134475" wrap="square" tIns="134475">
            <a:noAutofit/>
          </a:bodyPr>
          <a:lstStyle>
            <a:lvl1pPr indent="-279400" lvl="0" marL="457200" rtl="0" algn="l">
              <a:lnSpc>
                <a:spcPct val="100000"/>
              </a:lnSpc>
              <a:spcBef>
                <a:spcPts val="0"/>
              </a:spcBef>
              <a:spcAft>
                <a:spcPts val="0"/>
              </a:spcAft>
              <a:buClr>
                <a:schemeClr val="accent2"/>
              </a:buClr>
              <a:buSzPts val="800"/>
              <a:buFont typeface="Arial"/>
              <a:buChar char="•"/>
              <a:defRPr sz="900">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800"/>
              <a:buNone/>
              <a:defRPr sz="900"/>
            </a:lvl2pPr>
            <a:lvl3pPr indent="-228600" lvl="2" marL="1371600" rtl="0" algn="l">
              <a:lnSpc>
                <a:spcPct val="100000"/>
              </a:lnSpc>
              <a:spcBef>
                <a:spcPts val="200"/>
              </a:spcBef>
              <a:spcAft>
                <a:spcPts val="0"/>
              </a:spcAft>
              <a:buClr>
                <a:schemeClr val="dk1"/>
              </a:buClr>
              <a:buSzPts val="800"/>
              <a:buNone/>
              <a:defRPr sz="900"/>
            </a:lvl3pPr>
            <a:lvl4pPr indent="-228600" lvl="3" marL="1828800" rtl="0" algn="l">
              <a:lnSpc>
                <a:spcPct val="100000"/>
              </a:lnSpc>
              <a:spcBef>
                <a:spcPts val="200"/>
              </a:spcBef>
              <a:spcAft>
                <a:spcPts val="0"/>
              </a:spcAft>
              <a:buClr>
                <a:schemeClr val="dk1"/>
              </a:buClr>
              <a:buSzPts val="800"/>
              <a:buNone/>
              <a:defRPr sz="900"/>
            </a:lvl4pPr>
            <a:lvl5pPr indent="-228600" lvl="4" marL="2286000" rtl="0" algn="l">
              <a:lnSpc>
                <a:spcPct val="100000"/>
              </a:lnSpc>
              <a:spcBef>
                <a:spcPts val="200"/>
              </a:spcBef>
              <a:spcAft>
                <a:spcPts val="0"/>
              </a:spcAft>
              <a:buClr>
                <a:schemeClr val="dk1"/>
              </a:buClr>
              <a:buSzPts val="800"/>
              <a:buNone/>
              <a:defRPr sz="900"/>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81" name="Google Shape;481;p33"/>
          <p:cNvSpPr txBox="1"/>
          <p:nvPr>
            <p:ph idx="5" type="body"/>
          </p:nvPr>
        </p:nvSpPr>
        <p:spPr>
          <a:xfrm>
            <a:off x="4167610" y="1238234"/>
            <a:ext cx="2969400" cy="18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2"/>
              </a:buClr>
              <a:buSzPts val="1100"/>
              <a:buNone/>
              <a:defRPr sz="1200">
                <a:solidFill>
                  <a:schemeClr val="accent2"/>
                </a:solidFill>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indent="-228600" lvl="2" marL="13716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indent="-228600" lvl="3" marL="18288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indent="-228600" lvl="4" marL="22860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cxnSp>
        <p:nvCxnSpPr>
          <p:cNvPr id="482" name="Google Shape;482;p33"/>
          <p:cNvCxnSpPr/>
          <p:nvPr/>
        </p:nvCxnSpPr>
        <p:spPr>
          <a:xfrm>
            <a:off x="3899150" y="1484348"/>
            <a:ext cx="3252900" cy="0"/>
          </a:xfrm>
          <a:prstGeom prst="straightConnector1">
            <a:avLst/>
          </a:prstGeom>
          <a:noFill/>
          <a:ln cap="flat" cmpd="sng" w="12700">
            <a:solidFill>
              <a:schemeClr val="accent2"/>
            </a:solidFill>
            <a:prstDash val="solid"/>
            <a:round/>
            <a:headEnd len="sm" w="sm" type="none"/>
            <a:tailEnd len="sm" w="sm" type="none"/>
          </a:ln>
        </p:spPr>
      </p:cxnSp>
      <p:sp>
        <p:nvSpPr>
          <p:cNvPr id="483" name="Google Shape;483;p33"/>
          <p:cNvSpPr txBox="1"/>
          <p:nvPr>
            <p:ph idx="6" type="body"/>
          </p:nvPr>
        </p:nvSpPr>
        <p:spPr>
          <a:xfrm>
            <a:off x="3899150" y="1563129"/>
            <a:ext cx="3237900" cy="1388700"/>
          </a:xfrm>
          <a:prstGeom prst="rect">
            <a:avLst/>
          </a:prstGeom>
          <a:solidFill>
            <a:schemeClr val="lt2"/>
          </a:solidFill>
          <a:ln>
            <a:noFill/>
          </a:ln>
        </p:spPr>
        <p:txBody>
          <a:bodyPr anchorCtr="0" anchor="t" bIns="134475" lIns="134475" spcFirstLastPara="1" rIns="134475" wrap="square" tIns="134475">
            <a:noAutofit/>
          </a:bodyPr>
          <a:lstStyle>
            <a:lvl1pPr indent="-279400" lvl="0" marL="457200" rtl="0" algn="l">
              <a:lnSpc>
                <a:spcPct val="100000"/>
              </a:lnSpc>
              <a:spcBef>
                <a:spcPts val="0"/>
              </a:spcBef>
              <a:spcAft>
                <a:spcPts val="0"/>
              </a:spcAft>
              <a:buClr>
                <a:schemeClr val="accent2"/>
              </a:buClr>
              <a:buSzPts val="800"/>
              <a:buFont typeface="Arial"/>
              <a:buChar char="•"/>
              <a:defRPr sz="900">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800"/>
              <a:buNone/>
              <a:defRPr sz="900"/>
            </a:lvl2pPr>
            <a:lvl3pPr indent="-228600" lvl="2" marL="1371600" rtl="0" algn="l">
              <a:lnSpc>
                <a:spcPct val="100000"/>
              </a:lnSpc>
              <a:spcBef>
                <a:spcPts val="200"/>
              </a:spcBef>
              <a:spcAft>
                <a:spcPts val="0"/>
              </a:spcAft>
              <a:buClr>
                <a:schemeClr val="dk1"/>
              </a:buClr>
              <a:buSzPts val="800"/>
              <a:buNone/>
              <a:defRPr sz="900"/>
            </a:lvl3pPr>
            <a:lvl4pPr indent="-228600" lvl="3" marL="1828800" rtl="0" algn="l">
              <a:lnSpc>
                <a:spcPct val="100000"/>
              </a:lnSpc>
              <a:spcBef>
                <a:spcPts val="200"/>
              </a:spcBef>
              <a:spcAft>
                <a:spcPts val="0"/>
              </a:spcAft>
              <a:buClr>
                <a:schemeClr val="dk1"/>
              </a:buClr>
              <a:buSzPts val="800"/>
              <a:buNone/>
              <a:defRPr sz="900"/>
            </a:lvl4pPr>
            <a:lvl5pPr indent="-228600" lvl="4" marL="2286000" rtl="0" algn="l">
              <a:lnSpc>
                <a:spcPct val="100000"/>
              </a:lnSpc>
              <a:spcBef>
                <a:spcPts val="200"/>
              </a:spcBef>
              <a:spcAft>
                <a:spcPts val="0"/>
              </a:spcAft>
              <a:buClr>
                <a:schemeClr val="dk1"/>
              </a:buClr>
              <a:buSzPts val="800"/>
              <a:buNone/>
              <a:defRPr sz="900"/>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84" name="Google Shape;484;p33"/>
          <p:cNvSpPr txBox="1"/>
          <p:nvPr>
            <p:ph idx="7" type="body"/>
          </p:nvPr>
        </p:nvSpPr>
        <p:spPr>
          <a:xfrm>
            <a:off x="706168" y="3102691"/>
            <a:ext cx="2969400" cy="18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2"/>
              </a:buClr>
              <a:buSzPts val="1100"/>
              <a:buNone/>
              <a:defRPr sz="1200">
                <a:solidFill>
                  <a:schemeClr val="accent2"/>
                </a:solidFill>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indent="-228600" lvl="2" marL="13716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indent="-228600" lvl="3" marL="18288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indent="-228600" lvl="4" marL="22860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cxnSp>
        <p:nvCxnSpPr>
          <p:cNvPr id="485" name="Google Shape;485;p33"/>
          <p:cNvCxnSpPr/>
          <p:nvPr/>
        </p:nvCxnSpPr>
        <p:spPr>
          <a:xfrm>
            <a:off x="437708" y="3348805"/>
            <a:ext cx="3252900" cy="0"/>
          </a:xfrm>
          <a:prstGeom prst="straightConnector1">
            <a:avLst/>
          </a:prstGeom>
          <a:noFill/>
          <a:ln cap="flat" cmpd="sng" w="12700">
            <a:solidFill>
              <a:schemeClr val="accent2"/>
            </a:solidFill>
            <a:prstDash val="solid"/>
            <a:round/>
            <a:headEnd len="sm" w="sm" type="none"/>
            <a:tailEnd len="sm" w="sm" type="none"/>
          </a:ln>
        </p:spPr>
      </p:cxnSp>
      <p:sp>
        <p:nvSpPr>
          <p:cNvPr id="486" name="Google Shape;486;p33"/>
          <p:cNvSpPr txBox="1"/>
          <p:nvPr>
            <p:ph idx="8" type="body"/>
          </p:nvPr>
        </p:nvSpPr>
        <p:spPr>
          <a:xfrm>
            <a:off x="437708" y="3427585"/>
            <a:ext cx="3237900" cy="1388700"/>
          </a:xfrm>
          <a:prstGeom prst="rect">
            <a:avLst/>
          </a:prstGeom>
          <a:solidFill>
            <a:schemeClr val="lt2"/>
          </a:solidFill>
          <a:ln>
            <a:noFill/>
          </a:ln>
        </p:spPr>
        <p:txBody>
          <a:bodyPr anchorCtr="0" anchor="t" bIns="134475" lIns="134475" spcFirstLastPara="1" rIns="134475" wrap="square" tIns="134475">
            <a:noAutofit/>
          </a:bodyPr>
          <a:lstStyle>
            <a:lvl1pPr indent="-279400" lvl="0" marL="457200" rtl="0" algn="l">
              <a:lnSpc>
                <a:spcPct val="100000"/>
              </a:lnSpc>
              <a:spcBef>
                <a:spcPts val="0"/>
              </a:spcBef>
              <a:spcAft>
                <a:spcPts val="0"/>
              </a:spcAft>
              <a:buClr>
                <a:schemeClr val="accent2"/>
              </a:buClr>
              <a:buSzPts val="800"/>
              <a:buFont typeface="Arial"/>
              <a:buChar char="•"/>
              <a:defRPr sz="900">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800"/>
              <a:buNone/>
              <a:defRPr sz="900"/>
            </a:lvl2pPr>
            <a:lvl3pPr indent="-228600" lvl="2" marL="1371600" rtl="0" algn="l">
              <a:lnSpc>
                <a:spcPct val="100000"/>
              </a:lnSpc>
              <a:spcBef>
                <a:spcPts val="200"/>
              </a:spcBef>
              <a:spcAft>
                <a:spcPts val="0"/>
              </a:spcAft>
              <a:buClr>
                <a:schemeClr val="dk1"/>
              </a:buClr>
              <a:buSzPts val="800"/>
              <a:buNone/>
              <a:defRPr sz="900"/>
            </a:lvl3pPr>
            <a:lvl4pPr indent="-228600" lvl="3" marL="1828800" rtl="0" algn="l">
              <a:lnSpc>
                <a:spcPct val="100000"/>
              </a:lnSpc>
              <a:spcBef>
                <a:spcPts val="200"/>
              </a:spcBef>
              <a:spcAft>
                <a:spcPts val="0"/>
              </a:spcAft>
              <a:buClr>
                <a:schemeClr val="dk1"/>
              </a:buClr>
              <a:buSzPts val="800"/>
              <a:buNone/>
              <a:defRPr sz="900"/>
            </a:lvl4pPr>
            <a:lvl5pPr indent="-228600" lvl="4" marL="2286000" rtl="0" algn="l">
              <a:lnSpc>
                <a:spcPct val="100000"/>
              </a:lnSpc>
              <a:spcBef>
                <a:spcPts val="200"/>
              </a:spcBef>
              <a:spcAft>
                <a:spcPts val="0"/>
              </a:spcAft>
              <a:buClr>
                <a:schemeClr val="dk1"/>
              </a:buClr>
              <a:buSzPts val="800"/>
              <a:buNone/>
              <a:defRPr sz="900"/>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87" name="Google Shape;487;p33"/>
          <p:cNvSpPr txBox="1"/>
          <p:nvPr>
            <p:ph idx="9" type="body"/>
          </p:nvPr>
        </p:nvSpPr>
        <p:spPr>
          <a:xfrm>
            <a:off x="4167610" y="3102691"/>
            <a:ext cx="2969400" cy="18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2"/>
              </a:buClr>
              <a:buSzPts val="1100"/>
              <a:buNone/>
              <a:defRPr sz="1200">
                <a:solidFill>
                  <a:schemeClr val="accent2"/>
                </a:solidFill>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indent="-228600" lvl="2" marL="13716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indent="-228600" lvl="3" marL="18288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indent="-228600" lvl="4" marL="2286000" rtl="0" algn="l">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cxnSp>
        <p:nvCxnSpPr>
          <p:cNvPr id="488" name="Google Shape;488;p33"/>
          <p:cNvCxnSpPr/>
          <p:nvPr/>
        </p:nvCxnSpPr>
        <p:spPr>
          <a:xfrm>
            <a:off x="3899150" y="3348805"/>
            <a:ext cx="3252900" cy="0"/>
          </a:xfrm>
          <a:prstGeom prst="straightConnector1">
            <a:avLst/>
          </a:prstGeom>
          <a:noFill/>
          <a:ln cap="flat" cmpd="sng" w="12700">
            <a:solidFill>
              <a:schemeClr val="accent2"/>
            </a:solidFill>
            <a:prstDash val="solid"/>
            <a:round/>
            <a:headEnd len="sm" w="sm" type="none"/>
            <a:tailEnd len="sm" w="sm" type="none"/>
          </a:ln>
        </p:spPr>
      </p:cxnSp>
      <p:sp>
        <p:nvSpPr>
          <p:cNvPr id="489" name="Google Shape;489;p33"/>
          <p:cNvSpPr txBox="1"/>
          <p:nvPr>
            <p:ph idx="13" type="body"/>
          </p:nvPr>
        </p:nvSpPr>
        <p:spPr>
          <a:xfrm>
            <a:off x="3899150" y="3427585"/>
            <a:ext cx="3237900" cy="1388700"/>
          </a:xfrm>
          <a:prstGeom prst="rect">
            <a:avLst/>
          </a:prstGeom>
          <a:solidFill>
            <a:schemeClr val="lt2"/>
          </a:solidFill>
          <a:ln>
            <a:noFill/>
          </a:ln>
        </p:spPr>
        <p:txBody>
          <a:bodyPr anchorCtr="0" anchor="t" bIns="134475" lIns="134475" spcFirstLastPara="1" rIns="134475" wrap="square" tIns="134475">
            <a:noAutofit/>
          </a:bodyPr>
          <a:lstStyle>
            <a:lvl1pPr indent="-279400" lvl="0" marL="457200" rtl="0" algn="l">
              <a:lnSpc>
                <a:spcPct val="100000"/>
              </a:lnSpc>
              <a:spcBef>
                <a:spcPts val="0"/>
              </a:spcBef>
              <a:spcAft>
                <a:spcPts val="0"/>
              </a:spcAft>
              <a:buClr>
                <a:schemeClr val="accent2"/>
              </a:buClr>
              <a:buSzPts val="800"/>
              <a:buFont typeface="Arial"/>
              <a:buChar char="•"/>
              <a:defRPr sz="900">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800"/>
              <a:buNone/>
              <a:defRPr sz="900"/>
            </a:lvl2pPr>
            <a:lvl3pPr indent="-228600" lvl="2" marL="1371600" rtl="0" algn="l">
              <a:lnSpc>
                <a:spcPct val="100000"/>
              </a:lnSpc>
              <a:spcBef>
                <a:spcPts val="200"/>
              </a:spcBef>
              <a:spcAft>
                <a:spcPts val="0"/>
              </a:spcAft>
              <a:buClr>
                <a:schemeClr val="dk1"/>
              </a:buClr>
              <a:buSzPts val="800"/>
              <a:buNone/>
              <a:defRPr sz="900"/>
            </a:lvl3pPr>
            <a:lvl4pPr indent="-228600" lvl="3" marL="1828800" rtl="0" algn="l">
              <a:lnSpc>
                <a:spcPct val="100000"/>
              </a:lnSpc>
              <a:spcBef>
                <a:spcPts val="200"/>
              </a:spcBef>
              <a:spcAft>
                <a:spcPts val="0"/>
              </a:spcAft>
              <a:buClr>
                <a:schemeClr val="dk1"/>
              </a:buClr>
              <a:buSzPts val="800"/>
              <a:buNone/>
              <a:defRPr sz="900"/>
            </a:lvl4pPr>
            <a:lvl5pPr indent="-228600" lvl="4" marL="2286000" rtl="0" algn="l">
              <a:lnSpc>
                <a:spcPct val="100000"/>
              </a:lnSpc>
              <a:spcBef>
                <a:spcPts val="200"/>
              </a:spcBef>
              <a:spcAft>
                <a:spcPts val="0"/>
              </a:spcAft>
              <a:buClr>
                <a:schemeClr val="dk1"/>
              </a:buClr>
              <a:buSzPts val="800"/>
              <a:buNone/>
              <a:defRPr sz="900"/>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90" name="Google Shape;490;p33"/>
          <p:cNvSpPr txBox="1"/>
          <p:nvPr>
            <p:ph idx="14" type="body"/>
          </p:nvPr>
        </p:nvSpPr>
        <p:spPr>
          <a:xfrm>
            <a:off x="7629052" y="1238235"/>
            <a:ext cx="1092300" cy="18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2"/>
              </a:buClr>
              <a:buSzPts val="1100"/>
              <a:buFont typeface="Arial"/>
              <a:buNone/>
              <a:defRPr sz="1200">
                <a:solidFill>
                  <a:schemeClr val="accent2"/>
                </a:solidFill>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800"/>
              <a:buNone/>
              <a:defRPr sz="900"/>
            </a:lvl2pPr>
            <a:lvl3pPr indent="-228600" lvl="2" marL="1371600" rtl="0" algn="l">
              <a:lnSpc>
                <a:spcPct val="100000"/>
              </a:lnSpc>
              <a:spcBef>
                <a:spcPts val="200"/>
              </a:spcBef>
              <a:spcAft>
                <a:spcPts val="0"/>
              </a:spcAft>
              <a:buClr>
                <a:schemeClr val="dk1"/>
              </a:buClr>
              <a:buSzPts val="800"/>
              <a:buNone/>
              <a:defRPr sz="900"/>
            </a:lvl3pPr>
            <a:lvl4pPr indent="-228600" lvl="3" marL="1828800" rtl="0" algn="l">
              <a:lnSpc>
                <a:spcPct val="100000"/>
              </a:lnSpc>
              <a:spcBef>
                <a:spcPts val="200"/>
              </a:spcBef>
              <a:spcAft>
                <a:spcPts val="0"/>
              </a:spcAft>
              <a:buClr>
                <a:schemeClr val="dk1"/>
              </a:buClr>
              <a:buSzPts val="800"/>
              <a:buNone/>
              <a:defRPr sz="900"/>
            </a:lvl4pPr>
            <a:lvl5pPr indent="-228600" lvl="4" marL="2286000" rtl="0" algn="l">
              <a:lnSpc>
                <a:spcPct val="100000"/>
              </a:lnSpc>
              <a:spcBef>
                <a:spcPts val="200"/>
              </a:spcBef>
              <a:spcAft>
                <a:spcPts val="0"/>
              </a:spcAft>
              <a:buClr>
                <a:schemeClr val="dk1"/>
              </a:buClr>
              <a:buSzPts val="800"/>
              <a:buNone/>
              <a:defRPr sz="900"/>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91" name="Google Shape;491;p33"/>
          <p:cNvSpPr txBox="1"/>
          <p:nvPr>
            <p:ph idx="15" type="body"/>
          </p:nvPr>
        </p:nvSpPr>
        <p:spPr>
          <a:xfrm>
            <a:off x="7365262" y="1586084"/>
            <a:ext cx="1360800" cy="3241200"/>
          </a:xfrm>
          <a:prstGeom prst="rect">
            <a:avLst/>
          </a:prstGeom>
          <a:solidFill>
            <a:schemeClr val="lt2"/>
          </a:solidFill>
          <a:ln>
            <a:noFill/>
          </a:ln>
        </p:spPr>
        <p:txBody>
          <a:bodyPr anchorCtr="0" anchor="t" bIns="134475" lIns="134475" spcFirstLastPara="1" rIns="67225" wrap="square" tIns="134475">
            <a:noAutofit/>
          </a:bodyPr>
          <a:lstStyle>
            <a:lvl1pPr indent="-228600" lvl="0" marL="457200" rtl="0" algn="l">
              <a:lnSpc>
                <a:spcPct val="100000"/>
              </a:lnSpc>
              <a:spcBef>
                <a:spcPts val="0"/>
              </a:spcBef>
              <a:spcAft>
                <a:spcPts val="0"/>
              </a:spcAft>
              <a:buClr>
                <a:schemeClr val="accent2"/>
              </a:buClr>
              <a:buSzPts val="600"/>
              <a:buFont typeface="Arial"/>
              <a:buNone/>
              <a:defRPr sz="700">
                <a:latin typeface="Quattrocento Sans"/>
                <a:ea typeface="Quattrocento Sans"/>
                <a:cs typeface="Quattrocento Sans"/>
                <a:sym typeface="Quattrocento Sans"/>
              </a:defRPr>
            </a:lvl1pPr>
            <a:lvl2pPr indent="-228600" lvl="1" marL="914400" rtl="0" algn="l">
              <a:lnSpc>
                <a:spcPct val="100000"/>
              </a:lnSpc>
              <a:spcBef>
                <a:spcPts val="400"/>
              </a:spcBef>
              <a:spcAft>
                <a:spcPts val="0"/>
              </a:spcAft>
              <a:buClr>
                <a:schemeClr val="dk1"/>
              </a:buClr>
              <a:buSzPts val="800"/>
              <a:buNone/>
              <a:defRPr sz="900"/>
            </a:lvl2pPr>
            <a:lvl3pPr indent="-228600" lvl="2" marL="1371600" rtl="0" algn="l">
              <a:lnSpc>
                <a:spcPct val="100000"/>
              </a:lnSpc>
              <a:spcBef>
                <a:spcPts val="200"/>
              </a:spcBef>
              <a:spcAft>
                <a:spcPts val="0"/>
              </a:spcAft>
              <a:buClr>
                <a:schemeClr val="dk1"/>
              </a:buClr>
              <a:buSzPts val="800"/>
              <a:buNone/>
              <a:defRPr sz="900"/>
            </a:lvl3pPr>
            <a:lvl4pPr indent="-228600" lvl="3" marL="1828800" rtl="0" algn="l">
              <a:lnSpc>
                <a:spcPct val="100000"/>
              </a:lnSpc>
              <a:spcBef>
                <a:spcPts val="200"/>
              </a:spcBef>
              <a:spcAft>
                <a:spcPts val="0"/>
              </a:spcAft>
              <a:buClr>
                <a:schemeClr val="dk1"/>
              </a:buClr>
              <a:buSzPts val="800"/>
              <a:buNone/>
              <a:defRPr sz="900"/>
            </a:lvl4pPr>
            <a:lvl5pPr indent="-228600" lvl="4" marL="2286000" rtl="0" algn="l">
              <a:lnSpc>
                <a:spcPct val="100000"/>
              </a:lnSpc>
              <a:spcBef>
                <a:spcPts val="200"/>
              </a:spcBef>
              <a:spcAft>
                <a:spcPts val="0"/>
              </a:spcAft>
              <a:buClr>
                <a:schemeClr val="dk1"/>
              </a:buClr>
              <a:buSzPts val="800"/>
              <a:buNone/>
              <a:defRPr sz="900"/>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92" name="Google Shape;492;p33" title="Icon of a map location marker"/>
          <p:cNvSpPr/>
          <p:nvPr/>
        </p:nvSpPr>
        <p:spPr>
          <a:xfrm>
            <a:off x="466727" y="1249822"/>
            <a:ext cx="102876" cy="164646"/>
          </a:xfrm>
          <a:custGeom>
            <a:rect b="b" l="l" r="r" t="t"/>
            <a:pathLst>
              <a:path extrusionOk="0" h="3590" w="2244">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cap="sq" cmpd="sng" w="9525">
            <a:solidFill>
              <a:schemeClr val="accent2"/>
            </a:solidFill>
            <a:prstDash val="solid"/>
            <a:miter lim="800000"/>
            <a:headEnd len="sm" w="sm" type="none"/>
            <a:tailEnd len="sm" w="sm" type="none"/>
          </a:ln>
        </p:spPr>
        <p:txBody>
          <a:bodyPr anchorCtr="0" anchor="t" bIns="33600" lIns="67225" spcFirstLastPara="1" rIns="67225" wrap="square" tIns="33600">
            <a:noAutofit/>
          </a:bodyPr>
          <a:lstStyle/>
          <a:p>
            <a:pPr indent="0" lvl="0" marL="0" marR="0" rtl="0" algn="l">
              <a:spcBef>
                <a:spcPts val="0"/>
              </a:spcBef>
              <a:spcAft>
                <a:spcPts val="0"/>
              </a:spcAft>
              <a:buNone/>
            </a:pPr>
            <a:r>
              <a:t/>
            </a:r>
            <a:endParaRPr sz="700">
              <a:solidFill>
                <a:srgbClr val="505050"/>
              </a:solidFill>
              <a:latin typeface="Quattrocento Sans"/>
              <a:ea typeface="Quattrocento Sans"/>
              <a:cs typeface="Quattrocento Sans"/>
              <a:sym typeface="Quattrocento Sans"/>
            </a:endParaRPr>
          </a:p>
        </p:txBody>
      </p:sp>
      <p:sp>
        <p:nvSpPr>
          <p:cNvPr id="493" name="Google Shape;493;p33" title="Icon of a map with a dotted line leading to an ex"/>
          <p:cNvSpPr/>
          <p:nvPr/>
        </p:nvSpPr>
        <p:spPr>
          <a:xfrm>
            <a:off x="435374" y="3114281"/>
            <a:ext cx="164578" cy="164644"/>
          </a:xfrm>
          <a:custGeom>
            <a:rect b="b" l="l" r="r" t="t"/>
            <a:pathLst>
              <a:path extrusionOk="0" h="3750" w="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cap="flat" cmpd="sng" w="9525">
            <a:solidFill>
              <a:schemeClr val="accent2"/>
            </a:solidFill>
            <a:prstDash val="solid"/>
            <a:miter lim="800000"/>
            <a:headEnd len="sm" w="sm" type="none"/>
            <a:tailEnd len="sm" w="sm" type="none"/>
          </a:ln>
        </p:spPr>
        <p:txBody>
          <a:bodyPr anchorCtr="0" anchor="t" bIns="33600" lIns="67225" spcFirstLastPara="1" rIns="67225" wrap="square" tIns="33600">
            <a:noAutofit/>
          </a:bodyPr>
          <a:lstStyle/>
          <a:p>
            <a:pPr indent="0" lvl="0" marL="0" marR="0" rtl="0" algn="l">
              <a:spcBef>
                <a:spcPts val="0"/>
              </a:spcBef>
              <a:spcAft>
                <a:spcPts val="0"/>
              </a:spcAft>
              <a:buNone/>
            </a:pPr>
            <a:r>
              <a:t/>
            </a:r>
            <a:endParaRPr sz="700">
              <a:solidFill>
                <a:srgbClr val="505050"/>
              </a:solidFill>
              <a:latin typeface="Quattrocento Sans"/>
              <a:ea typeface="Quattrocento Sans"/>
              <a:cs typeface="Quattrocento Sans"/>
              <a:sym typeface="Quattrocento Sans"/>
            </a:endParaRPr>
          </a:p>
        </p:txBody>
      </p:sp>
      <p:sp>
        <p:nvSpPr>
          <p:cNvPr id="494" name="Google Shape;494;p33" title="Icon of a chart made of vertical lines with a line tracing the top of each, turning into an arrow pointing up"/>
          <p:cNvSpPr/>
          <p:nvPr/>
        </p:nvSpPr>
        <p:spPr>
          <a:xfrm>
            <a:off x="3919026" y="3128593"/>
            <a:ext cx="156909" cy="139979"/>
          </a:xfrm>
          <a:custGeom>
            <a:rect b="b" l="l" r="r" t="t"/>
            <a:pathLst>
              <a:path extrusionOk="0" h="4255" w="4770">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cap="sq" cmpd="sng" w="9525">
            <a:solidFill>
              <a:schemeClr val="accent2"/>
            </a:solidFill>
            <a:prstDash val="solid"/>
            <a:miter lim="800000"/>
            <a:headEnd len="med" w="med" type="none"/>
            <a:tailEnd len="med" w="med" type="none"/>
          </a:ln>
        </p:spPr>
        <p:txBody>
          <a:bodyPr anchorCtr="0" anchor="t" bIns="33600" lIns="67225" spcFirstLastPara="1" rIns="67225" wrap="square" tIns="33600">
            <a:noAutofit/>
          </a:bodyPr>
          <a:lstStyle/>
          <a:p>
            <a:pPr indent="0" lvl="0" marL="0" marR="0" rtl="0" algn="l">
              <a:spcBef>
                <a:spcPts val="0"/>
              </a:spcBef>
              <a:spcAft>
                <a:spcPts val="0"/>
              </a:spcAft>
              <a:buNone/>
            </a:pPr>
            <a:r>
              <a:t/>
            </a:r>
            <a:endParaRPr sz="700">
              <a:solidFill>
                <a:srgbClr val="505050"/>
              </a:solidFill>
              <a:latin typeface="Quattrocento Sans"/>
              <a:ea typeface="Quattrocento Sans"/>
              <a:cs typeface="Quattrocento Sans"/>
              <a:sym typeface="Quattrocento Sans"/>
            </a:endParaRPr>
          </a:p>
        </p:txBody>
      </p:sp>
      <p:sp>
        <p:nvSpPr>
          <p:cNvPr id="495" name="Google Shape;495;p33" title="Icon of a key"/>
          <p:cNvSpPr/>
          <p:nvPr/>
        </p:nvSpPr>
        <p:spPr>
          <a:xfrm>
            <a:off x="3921859" y="1257551"/>
            <a:ext cx="155104" cy="154331"/>
          </a:xfrm>
          <a:custGeom>
            <a:rect b="b" l="l" r="r" t="t"/>
            <a:pathLst>
              <a:path extrusionOk="0" h="328" w="330">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cap="sq" cmpd="sng" w="9525">
            <a:solidFill>
              <a:schemeClr val="accent2"/>
            </a:solidFill>
            <a:prstDash val="solid"/>
            <a:miter lim="800000"/>
            <a:headEnd len="sm" w="sm" type="none"/>
            <a:tailEnd len="sm" w="sm" type="none"/>
          </a:ln>
        </p:spPr>
        <p:txBody>
          <a:bodyPr anchorCtr="0" anchor="t" bIns="33600" lIns="67225" spcFirstLastPara="1" rIns="67225" wrap="square" tIns="33600">
            <a:noAutofit/>
          </a:bodyPr>
          <a:lstStyle/>
          <a:p>
            <a:pPr indent="0" lvl="0" marL="0" marR="0" rtl="0" algn="l">
              <a:spcBef>
                <a:spcPts val="0"/>
              </a:spcBef>
              <a:spcAft>
                <a:spcPts val="0"/>
              </a:spcAft>
              <a:buNone/>
            </a:pPr>
            <a:r>
              <a:t/>
            </a:r>
            <a:endParaRPr sz="1300">
              <a:solidFill>
                <a:schemeClr val="dk1"/>
              </a:solidFill>
              <a:latin typeface="Quattrocento Sans"/>
              <a:ea typeface="Quattrocento Sans"/>
              <a:cs typeface="Quattrocento Sans"/>
              <a:sym typeface="Quattrocento Sans"/>
            </a:endParaRPr>
          </a:p>
        </p:txBody>
      </p:sp>
      <p:sp>
        <p:nvSpPr>
          <p:cNvPr id="496" name="Google Shape;496;p33" title="Icon of a camera"/>
          <p:cNvSpPr/>
          <p:nvPr/>
        </p:nvSpPr>
        <p:spPr>
          <a:xfrm>
            <a:off x="7377997" y="1265446"/>
            <a:ext cx="164755" cy="131685"/>
          </a:xfrm>
          <a:custGeom>
            <a:rect b="b" l="l" r="r" t="t"/>
            <a:pathLst>
              <a:path extrusionOk="0" h="264" w="330">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cap="sq" cmpd="sng" w="9525">
            <a:solidFill>
              <a:schemeClr val="accent2"/>
            </a:solidFill>
            <a:prstDash val="solid"/>
            <a:miter lim="800000"/>
            <a:headEnd len="sm" w="sm" type="none"/>
            <a:tailEnd len="sm" w="sm" type="none"/>
          </a:ln>
        </p:spPr>
        <p:txBody>
          <a:bodyPr anchorCtr="0" anchor="t" bIns="33600" lIns="67225" spcFirstLastPara="1" rIns="67225" wrap="square" tIns="33600">
            <a:noAutofit/>
          </a:bodyPr>
          <a:lstStyle/>
          <a:p>
            <a:pPr indent="0" lvl="0" marL="0" marR="0" rtl="0" algn="l">
              <a:spcBef>
                <a:spcPts val="0"/>
              </a:spcBef>
              <a:spcAft>
                <a:spcPts val="0"/>
              </a:spcAft>
              <a:buNone/>
            </a:pPr>
            <a:r>
              <a:t/>
            </a:r>
            <a:endParaRPr sz="1300">
              <a:solidFill>
                <a:schemeClr val="dk1"/>
              </a:solidFill>
              <a:latin typeface="Quattrocento Sans"/>
              <a:ea typeface="Quattrocento Sans"/>
              <a:cs typeface="Quattrocento Sans"/>
              <a:sym typeface="Quattrocento Sans"/>
            </a:endParaRPr>
          </a:p>
        </p:txBody>
      </p:sp>
      <p:cxnSp>
        <p:nvCxnSpPr>
          <p:cNvPr id="497" name="Google Shape;497;p33"/>
          <p:cNvCxnSpPr/>
          <p:nvPr/>
        </p:nvCxnSpPr>
        <p:spPr>
          <a:xfrm>
            <a:off x="7358790" y="1484348"/>
            <a:ext cx="1367400" cy="0"/>
          </a:xfrm>
          <a:prstGeom prst="straightConnector1">
            <a:avLst/>
          </a:prstGeom>
          <a:noFill/>
          <a:ln cap="flat" cmpd="sng" w="12700">
            <a:solidFill>
              <a:schemeClr val="accent2"/>
            </a:solidFill>
            <a:prstDash val="solid"/>
            <a:round/>
            <a:headEnd len="sm" w="sm" type="none"/>
            <a:tailEnd len="sm" w="sm" type="none"/>
          </a:ln>
        </p:spPr>
      </p:cxnSp>
      <p:sp>
        <p:nvSpPr>
          <p:cNvPr id="498" name="Google Shape;498;p33"/>
          <p:cNvSpPr txBox="1"/>
          <p:nvPr>
            <p:ph idx="12" type="sldNum"/>
          </p:nvPr>
        </p:nvSpPr>
        <p:spPr>
          <a:xfrm>
            <a:off x="370008" y="4940214"/>
            <a:ext cx="2057400" cy="171600"/>
          </a:xfrm>
          <a:prstGeom prst="rect">
            <a:avLst/>
          </a:prstGeom>
          <a:noFill/>
          <a:ln>
            <a:noFill/>
          </a:ln>
        </p:spPr>
        <p:txBody>
          <a:bodyPr anchorCtr="0" anchor="b" bIns="33600" lIns="67225" spcFirstLastPara="1" rIns="67225" wrap="square" tIns="33600">
            <a:noAutofit/>
          </a:bodyPr>
          <a:lstStyle>
            <a:lvl1pPr indent="0" lvl="0" marL="0" marR="0" rtl="0" algn="l">
              <a:spcBef>
                <a:spcPts val="0"/>
              </a:spcBef>
              <a:buNone/>
              <a:defRPr b="0" sz="600" u="none">
                <a:solidFill>
                  <a:schemeClr val="dk1"/>
                </a:solidFill>
                <a:latin typeface="Quattrocento Sans"/>
                <a:ea typeface="Quattrocento Sans"/>
                <a:cs typeface="Quattrocento Sans"/>
                <a:sym typeface="Quattrocento Sans"/>
              </a:defRPr>
            </a:lvl1pPr>
            <a:lvl2pPr indent="0" lvl="1" marL="0" marR="0" rtl="0" algn="l">
              <a:spcBef>
                <a:spcPts val="0"/>
              </a:spcBef>
              <a:buNone/>
              <a:defRPr b="0" sz="600" u="none">
                <a:solidFill>
                  <a:schemeClr val="dk1"/>
                </a:solidFill>
                <a:latin typeface="Quattrocento Sans"/>
                <a:ea typeface="Quattrocento Sans"/>
                <a:cs typeface="Quattrocento Sans"/>
                <a:sym typeface="Quattrocento Sans"/>
              </a:defRPr>
            </a:lvl2pPr>
            <a:lvl3pPr indent="0" lvl="2" marL="0" marR="0" rtl="0" algn="l">
              <a:spcBef>
                <a:spcPts val="0"/>
              </a:spcBef>
              <a:buNone/>
              <a:defRPr b="0" sz="600" u="none">
                <a:solidFill>
                  <a:schemeClr val="dk1"/>
                </a:solidFill>
                <a:latin typeface="Quattrocento Sans"/>
                <a:ea typeface="Quattrocento Sans"/>
                <a:cs typeface="Quattrocento Sans"/>
                <a:sym typeface="Quattrocento Sans"/>
              </a:defRPr>
            </a:lvl3pPr>
            <a:lvl4pPr indent="0" lvl="3" marL="0" marR="0" rtl="0" algn="l">
              <a:spcBef>
                <a:spcPts val="0"/>
              </a:spcBef>
              <a:buNone/>
              <a:defRPr b="0" sz="600" u="none">
                <a:solidFill>
                  <a:schemeClr val="dk1"/>
                </a:solidFill>
                <a:latin typeface="Quattrocento Sans"/>
                <a:ea typeface="Quattrocento Sans"/>
                <a:cs typeface="Quattrocento Sans"/>
                <a:sym typeface="Quattrocento Sans"/>
              </a:defRPr>
            </a:lvl4pPr>
            <a:lvl5pPr indent="0" lvl="4" marL="0" marR="0" rtl="0" algn="l">
              <a:spcBef>
                <a:spcPts val="0"/>
              </a:spcBef>
              <a:buNone/>
              <a:defRPr b="0" sz="600" u="none">
                <a:solidFill>
                  <a:schemeClr val="dk1"/>
                </a:solidFill>
                <a:latin typeface="Quattrocento Sans"/>
                <a:ea typeface="Quattrocento Sans"/>
                <a:cs typeface="Quattrocento Sans"/>
                <a:sym typeface="Quattrocento Sans"/>
              </a:defRPr>
            </a:lvl5pPr>
            <a:lvl6pPr indent="0" lvl="5" marL="0" marR="0" rtl="0" algn="l">
              <a:spcBef>
                <a:spcPts val="0"/>
              </a:spcBef>
              <a:buNone/>
              <a:defRPr b="0" sz="600" u="none">
                <a:solidFill>
                  <a:schemeClr val="dk1"/>
                </a:solidFill>
                <a:latin typeface="Quattrocento Sans"/>
                <a:ea typeface="Quattrocento Sans"/>
                <a:cs typeface="Quattrocento Sans"/>
                <a:sym typeface="Quattrocento Sans"/>
              </a:defRPr>
            </a:lvl6pPr>
            <a:lvl7pPr indent="0" lvl="6" marL="0" marR="0" rtl="0" algn="l">
              <a:spcBef>
                <a:spcPts val="0"/>
              </a:spcBef>
              <a:buNone/>
              <a:defRPr b="0" sz="600" u="none">
                <a:solidFill>
                  <a:schemeClr val="dk1"/>
                </a:solidFill>
                <a:latin typeface="Quattrocento Sans"/>
                <a:ea typeface="Quattrocento Sans"/>
                <a:cs typeface="Quattrocento Sans"/>
                <a:sym typeface="Quattrocento Sans"/>
              </a:defRPr>
            </a:lvl7pPr>
            <a:lvl8pPr indent="0" lvl="7" marL="0" marR="0" rtl="0" algn="l">
              <a:spcBef>
                <a:spcPts val="0"/>
              </a:spcBef>
              <a:buNone/>
              <a:defRPr b="0" sz="600" u="none">
                <a:solidFill>
                  <a:schemeClr val="dk1"/>
                </a:solidFill>
                <a:latin typeface="Quattrocento Sans"/>
                <a:ea typeface="Quattrocento Sans"/>
                <a:cs typeface="Quattrocento Sans"/>
                <a:sym typeface="Quattrocento Sans"/>
              </a:defRPr>
            </a:lvl8pPr>
            <a:lvl9pPr indent="0" lvl="8" marL="0" marR="0" rtl="0" algn="l">
              <a:spcBef>
                <a:spcPts val="0"/>
              </a:spcBef>
              <a:buNone/>
              <a:defRPr b="0" sz="600" u="none">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
              <a:t>‹#›</a:t>
            </a:fld>
            <a:endParaRPr/>
          </a:p>
        </p:txBody>
      </p:sp>
      <p:sp>
        <p:nvSpPr>
          <p:cNvPr id="499" name="Google Shape;499;p33"/>
          <p:cNvSpPr txBox="1"/>
          <p:nvPr/>
        </p:nvSpPr>
        <p:spPr>
          <a:xfrm>
            <a:off x="7086224" y="4990292"/>
            <a:ext cx="1667700" cy="71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500">
                <a:solidFill>
                  <a:srgbClr val="505050"/>
                </a:solidFill>
                <a:latin typeface="Quattrocento Sans"/>
                <a:ea typeface="Quattrocento Sans"/>
                <a:cs typeface="Quattrocento Sans"/>
                <a:sym typeface="Quattrocento Sans"/>
              </a:rPr>
              <a:t>MICROSOFT CONFIDENTIAL / </a:t>
            </a:r>
            <a:r>
              <a:rPr b="1" lang="en" sz="500">
                <a:solidFill>
                  <a:srgbClr val="505050"/>
                </a:solidFill>
                <a:latin typeface="Quattrocento Sans"/>
                <a:ea typeface="Quattrocento Sans"/>
                <a:cs typeface="Quattrocento Sans"/>
                <a:sym typeface="Quattrocento Sans"/>
              </a:rPr>
              <a:t>FOR INTERNAL USE</a:t>
            </a:r>
            <a:r>
              <a:rPr lang="en" sz="500">
                <a:solidFill>
                  <a:srgbClr val="505050"/>
                </a:solidFill>
                <a:latin typeface="Quattrocento Sans"/>
                <a:ea typeface="Quattrocento Sans"/>
                <a:cs typeface="Quattrocento Sans"/>
                <a:sym typeface="Quattrocento Sans"/>
              </a:rPr>
              <a:t> ONLY</a:t>
            </a:r>
            <a:endParaRPr sz="1000"/>
          </a:p>
        </p:txBody>
      </p:sp>
    </p:spTree>
  </p:cSld>
  <p:clrMapOvr>
    <a:masterClrMapping/>
  </p:clrMapOvr>
  <p:transition>
    <p:fade/>
  </p:transition>
  <p:extLst>
    <p:ext uri="{DCECCB84-F9BA-43D5-87BE-67443E8EF086}">
      <p15:sldGuideLst>
        <p15:guide id="1" pos="573">
          <p15:clr>
            <a:srgbClr val="A4A3A4"/>
          </p15:clr>
        </p15:guide>
        <p15:guide id="2" pos="707">
          <p15:clr>
            <a:srgbClr val="A4A3A4"/>
          </p15:clr>
        </p15:guide>
        <p15:guide id="3" pos="1010">
          <p15:clr>
            <a:srgbClr val="A4A3A4"/>
          </p15:clr>
        </p15:guide>
        <p15:guide id="4" pos="1144">
          <p15:clr>
            <a:srgbClr val="A4A3A4"/>
          </p15:clr>
        </p15:guide>
        <p15:guide id="5" pos="1446">
          <p15:clr>
            <a:srgbClr val="A4A3A4"/>
          </p15:clr>
        </p15:guide>
        <p15:guide id="6" pos="1581">
          <p15:clr>
            <a:srgbClr val="A4A3A4"/>
          </p15:clr>
        </p15:guide>
        <p15:guide id="7" pos="1883">
          <p15:clr>
            <a:srgbClr val="A4A3A4"/>
          </p15:clr>
        </p15:guide>
        <p15:guide id="8" pos="2018">
          <p15:clr>
            <a:srgbClr val="A4A3A4"/>
          </p15:clr>
        </p15:guide>
        <p15:guide id="9" pos="2315">
          <p15:clr>
            <a:srgbClr val="A4A3A4"/>
          </p15:clr>
        </p15:guide>
        <p15:guide id="10" pos="2454">
          <p15:clr>
            <a:srgbClr val="A4A3A4"/>
          </p15:clr>
        </p15:guide>
        <p15:guide id="11" pos="2756">
          <p15:clr>
            <a:srgbClr val="A4A3A4"/>
          </p15:clr>
        </p15:guide>
        <p15:guide id="12" pos="2891">
          <p15:clr>
            <a:srgbClr val="A4A3A4"/>
          </p15:clr>
        </p15:guide>
        <p15:guide id="13" pos="3193">
          <p15:clr>
            <a:srgbClr val="A4A3A4"/>
          </p15:clr>
        </p15:guide>
        <p15:guide id="14" pos="3328">
          <p15:clr>
            <a:srgbClr val="A4A3A4"/>
          </p15:clr>
        </p15:guide>
        <p15:guide id="15" pos="3630">
          <p15:clr>
            <a:srgbClr val="A4A3A4"/>
          </p15:clr>
        </p15:guide>
        <p15:guide id="16" pos="3765">
          <p15:clr>
            <a:srgbClr val="A4A3A4"/>
          </p15:clr>
        </p15:guide>
        <p15:guide id="17" pos="4080">
          <p15:clr>
            <a:srgbClr val="A4A3A4"/>
          </p15:clr>
        </p15:guide>
        <p15:guide id="18" pos="4201">
          <p15:clr>
            <a:srgbClr val="A4A3A4"/>
          </p15:clr>
        </p15:guide>
        <p15:guide id="19" pos="4503">
          <p15:clr>
            <a:srgbClr val="A4A3A4"/>
          </p15:clr>
        </p15:guide>
        <p15:guide id="20" pos="4638">
          <p15:clr>
            <a:srgbClr val="A4A3A4"/>
          </p15:clr>
        </p15:guide>
        <p15:guide id="21" pos="4939">
          <p15:clr>
            <a:srgbClr val="A4A3A4"/>
          </p15:clr>
        </p15:guide>
        <p15:guide id="22" pos="5073">
          <p15:clr>
            <a:srgbClr val="A4A3A4"/>
          </p15:clr>
        </p15:guide>
        <p15:guide id="23" orient="horz" pos="667">
          <p15:clr>
            <a:srgbClr val="5ACBF0"/>
          </p15:clr>
        </p15:guide>
        <p15:guide id="24" orient="horz" pos="935">
          <p15:clr>
            <a:srgbClr val="5ACBF0"/>
          </p15:clr>
        </p15:guide>
        <p15:guide id="25" orient="horz" pos="21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Title Subtitle">
    <p:bg>
      <p:bgPr>
        <a:solidFill>
          <a:schemeClr val="lt1"/>
        </a:solidFill>
      </p:bgPr>
    </p:bg>
    <p:spTree>
      <p:nvGrpSpPr>
        <p:cNvPr id="500" name="Shape 500"/>
        <p:cNvGrpSpPr/>
        <p:nvPr/>
      </p:nvGrpSpPr>
      <p:grpSpPr>
        <a:xfrm>
          <a:off x="0" y="0"/>
          <a:ext cx="0" cy="0"/>
          <a:chOff x="0" y="0"/>
          <a:chExt cx="0" cy="0"/>
        </a:xfrm>
      </p:grpSpPr>
      <p:sp>
        <p:nvSpPr>
          <p:cNvPr id="501" name="Google Shape;501;p3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2" name="Google Shape;502;p34"/>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estate">
  <p:cSld name="TITLE_2_2_1_1">
    <p:spTree>
      <p:nvGrpSpPr>
        <p:cNvPr id="40" name="Shape 40"/>
        <p:cNvGrpSpPr/>
        <p:nvPr/>
      </p:nvGrpSpPr>
      <p:grpSpPr>
        <a:xfrm>
          <a:off x="0" y="0"/>
          <a:ext cx="0" cy="0"/>
          <a:chOff x="0" y="0"/>
          <a:chExt cx="0" cy="0"/>
        </a:xfrm>
      </p:grpSpPr>
      <p:sp>
        <p:nvSpPr>
          <p:cNvPr id="41" name="Google Shape;41;p5"/>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3900"/>
              <a:buFont typeface="Arial"/>
              <a:buNone/>
              <a:defRPr sz="39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 name="Google Shape;42;p5"/>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100"/>
              <a:buNone/>
              <a:defRPr sz="2100"/>
            </a:lvl1pPr>
            <a:lvl2pPr lvl="1" rtl="0" algn="ctr">
              <a:lnSpc>
                <a:spcPct val="90000"/>
              </a:lnSpc>
              <a:spcBef>
                <a:spcPts val="400"/>
              </a:spcBef>
              <a:spcAft>
                <a:spcPts val="0"/>
              </a:spcAft>
              <a:buClr>
                <a:schemeClr val="dk1"/>
              </a:buClr>
              <a:buSzPts val="2100"/>
              <a:buNone/>
              <a:defRPr sz="2100"/>
            </a:lvl2pPr>
            <a:lvl3pPr lvl="2" rtl="0" algn="ctr">
              <a:lnSpc>
                <a:spcPct val="90000"/>
              </a:lnSpc>
              <a:spcBef>
                <a:spcPts val="400"/>
              </a:spcBef>
              <a:spcAft>
                <a:spcPts val="0"/>
              </a:spcAft>
              <a:buClr>
                <a:schemeClr val="dk1"/>
              </a:buClr>
              <a:buSzPts val="2100"/>
              <a:buNone/>
              <a:defRPr sz="2100"/>
            </a:lvl3pPr>
            <a:lvl4pPr lvl="3" rtl="0" algn="ctr">
              <a:lnSpc>
                <a:spcPct val="90000"/>
              </a:lnSpc>
              <a:spcBef>
                <a:spcPts val="400"/>
              </a:spcBef>
              <a:spcAft>
                <a:spcPts val="0"/>
              </a:spcAft>
              <a:buClr>
                <a:schemeClr val="dk1"/>
              </a:buClr>
              <a:buSzPts val="2100"/>
              <a:buNone/>
              <a:defRPr sz="2100"/>
            </a:lvl4pPr>
            <a:lvl5pPr lvl="4" rtl="0" algn="ctr">
              <a:lnSpc>
                <a:spcPct val="90000"/>
              </a:lnSpc>
              <a:spcBef>
                <a:spcPts val="400"/>
              </a:spcBef>
              <a:spcAft>
                <a:spcPts val="0"/>
              </a:spcAft>
              <a:buClr>
                <a:schemeClr val="dk1"/>
              </a:buClr>
              <a:buSzPts val="2100"/>
              <a:buNone/>
              <a:defRPr sz="2100"/>
            </a:lvl5pPr>
            <a:lvl6pPr lvl="5" rtl="0" algn="ctr">
              <a:lnSpc>
                <a:spcPct val="90000"/>
              </a:lnSpc>
              <a:spcBef>
                <a:spcPts val="400"/>
              </a:spcBef>
              <a:spcAft>
                <a:spcPts val="0"/>
              </a:spcAft>
              <a:buClr>
                <a:schemeClr val="dk1"/>
              </a:buClr>
              <a:buSzPts val="2100"/>
              <a:buNone/>
              <a:defRPr sz="2100"/>
            </a:lvl6pPr>
            <a:lvl7pPr lvl="6" rtl="0" algn="ctr">
              <a:lnSpc>
                <a:spcPct val="90000"/>
              </a:lnSpc>
              <a:spcBef>
                <a:spcPts val="400"/>
              </a:spcBef>
              <a:spcAft>
                <a:spcPts val="0"/>
              </a:spcAft>
              <a:buClr>
                <a:schemeClr val="dk1"/>
              </a:buClr>
              <a:buSzPts val="2100"/>
              <a:buNone/>
              <a:defRPr sz="2100"/>
            </a:lvl7pPr>
            <a:lvl8pPr lvl="7" rtl="0" algn="ctr">
              <a:lnSpc>
                <a:spcPct val="90000"/>
              </a:lnSpc>
              <a:spcBef>
                <a:spcPts val="400"/>
              </a:spcBef>
              <a:spcAft>
                <a:spcPts val="0"/>
              </a:spcAft>
              <a:buClr>
                <a:schemeClr val="dk1"/>
              </a:buClr>
              <a:buSzPts val="2100"/>
              <a:buNone/>
              <a:defRPr sz="2100"/>
            </a:lvl8pPr>
            <a:lvl9pPr lvl="8" rtl="0" algn="ctr">
              <a:lnSpc>
                <a:spcPct val="90000"/>
              </a:lnSpc>
              <a:spcBef>
                <a:spcPts val="400"/>
              </a:spcBef>
              <a:spcAft>
                <a:spcPts val="0"/>
              </a:spcAft>
              <a:buClr>
                <a:schemeClr val="dk1"/>
              </a:buClr>
              <a:buSzPts val="2100"/>
              <a:buNone/>
              <a:defRPr sz="2100"/>
            </a:lvl9pPr>
          </a:lstStyle>
          <a:p/>
        </p:txBody>
      </p:sp>
      <p:cxnSp>
        <p:nvCxnSpPr>
          <p:cNvPr id="43" name="Google Shape;43;p5"/>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44" name="Google Shape;44;p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
        <p:nvSpPr>
          <p:cNvPr id="45" name="Google Shape;45;p5"/>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46" name="Google Shape;46;p5"/>
          <p:cNvPicPr preferRelativeResize="0"/>
          <p:nvPr/>
        </p:nvPicPr>
        <p:blipFill rotWithShape="1">
          <a:blip r:embed="rId2">
            <a:alphaModFix/>
          </a:blip>
          <a:srcRect b="0" l="8776" r="50573" t="0"/>
          <a:stretch/>
        </p:blipFill>
        <p:spPr>
          <a:xfrm>
            <a:off x="5427000" y="0"/>
            <a:ext cx="3717000" cy="5143500"/>
          </a:xfrm>
          <a:prstGeom prst="rect">
            <a:avLst/>
          </a:prstGeom>
          <a:noFill/>
          <a:ln>
            <a:noFill/>
          </a:ln>
        </p:spPr>
      </p:pic>
      <p:sp>
        <p:nvSpPr>
          <p:cNvPr id="47" name="Google Shape;47;p5"/>
          <p:cNvSpPr/>
          <p:nvPr/>
        </p:nvSpPr>
        <p:spPr>
          <a:xfrm rot="10800000">
            <a:off x="7734000" y="-152"/>
            <a:ext cx="1410000" cy="1450500"/>
          </a:xfrm>
          <a:prstGeom prst="rtTriangle">
            <a:avLst/>
          </a:prstGeom>
          <a:solidFill>
            <a:srgbClr val="FF5F46">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48" name="Google Shape;48;p5"/>
          <p:cNvPicPr preferRelativeResize="0"/>
          <p:nvPr/>
        </p:nvPicPr>
        <p:blipFill>
          <a:blip r:embed="rId3">
            <a:alphaModFix/>
          </a:blip>
          <a:stretch>
            <a:fillRect/>
          </a:stretch>
        </p:blipFill>
        <p:spPr>
          <a:xfrm>
            <a:off x="5396300" y="42"/>
            <a:ext cx="1495120" cy="5143654"/>
          </a:xfrm>
          <a:prstGeom prst="rect">
            <a:avLst/>
          </a:prstGeom>
          <a:noFill/>
          <a:ln>
            <a:noFill/>
          </a:ln>
        </p:spPr>
      </p:pic>
      <p:sp>
        <p:nvSpPr>
          <p:cNvPr id="49" name="Google Shape;49;p5"/>
          <p:cNvSpPr/>
          <p:nvPr/>
        </p:nvSpPr>
        <p:spPr>
          <a:xfrm>
            <a:off x="6065972" y="4318252"/>
            <a:ext cx="1187400" cy="1221300"/>
          </a:xfrm>
          <a:prstGeom prst="ellipse">
            <a:avLst/>
          </a:prstGeom>
          <a:solidFill>
            <a:srgbClr val="FFAB00">
              <a:alpha val="7647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50" name="Google Shape;50;p5"/>
          <p:cNvPicPr preferRelativeResize="0"/>
          <p:nvPr/>
        </p:nvPicPr>
        <p:blipFill>
          <a:blip r:embed="rId4">
            <a:alphaModFix/>
          </a:blip>
          <a:stretch>
            <a:fillRect/>
          </a:stretch>
        </p:blipFill>
        <p:spPr>
          <a:xfrm>
            <a:off x="486169" y="68207"/>
            <a:ext cx="2089352" cy="10820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s">
  <p:cSld name="CUSTOM">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flipH="1">
            <a:off x="6555410" y="317980"/>
            <a:ext cx="2251959" cy="2241950"/>
          </a:xfrm>
          <a:prstGeom prst="rect">
            <a:avLst/>
          </a:prstGeom>
          <a:noFill/>
          <a:ln>
            <a:noFill/>
          </a:ln>
        </p:spPr>
      </p:pic>
      <p:pic>
        <p:nvPicPr>
          <p:cNvPr id="53" name="Google Shape;53;p6"/>
          <p:cNvPicPr preferRelativeResize="0"/>
          <p:nvPr/>
        </p:nvPicPr>
        <p:blipFill rotWithShape="1">
          <a:blip r:embed="rId2">
            <a:alphaModFix/>
          </a:blip>
          <a:srcRect b="0" l="0" r="0" t="0"/>
          <a:stretch/>
        </p:blipFill>
        <p:spPr>
          <a:xfrm>
            <a:off x="4277278" y="317980"/>
            <a:ext cx="2251959" cy="2241950"/>
          </a:xfrm>
          <a:prstGeom prst="rect">
            <a:avLst/>
          </a:prstGeom>
          <a:noFill/>
          <a:ln>
            <a:noFill/>
          </a:ln>
        </p:spPr>
      </p:pic>
      <p:sp>
        <p:nvSpPr>
          <p:cNvPr id="54" name="Google Shape;54;p6"/>
          <p:cNvSpPr/>
          <p:nvPr/>
        </p:nvSpPr>
        <p:spPr>
          <a:xfrm>
            <a:off x="4495025" y="520775"/>
            <a:ext cx="4084800" cy="4084800"/>
          </a:xfrm>
          <a:prstGeom prst="ellipse">
            <a:avLst/>
          </a:prstGeom>
          <a:solidFill>
            <a:srgbClr val="1B31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9F7F4"/>
              </a:solidFill>
              <a:latin typeface="Arial"/>
              <a:ea typeface="Arial"/>
              <a:cs typeface="Arial"/>
              <a:sym typeface="Arial"/>
            </a:endParaRPr>
          </a:p>
        </p:txBody>
      </p:sp>
      <p:sp>
        <p:nvSpPr>
          <p:cNvPr id="55" name="Google Shape;55;p6"/>
          <p:cNvSpPr/>
          <p:nvPr/>
        </p:nvSpPr>
        <p:spPr>
          <a:xfrm>
            <a:off x="4501450" y="515800"/>
            <a:ext cx="4084800" cy="4084800"/>
          </a:xfrm>
          <a:prstGeom prst="ellipse">
            <a:avLst/>
          </a:prstGeom>
          <a:solidFill>
            <a:srgbClr val="00B0F0">
              <a:alpha val="12160"/>
            </a:srgbClr>
          </a:solidFill>
          <a:ln cap="flat" cmpd="sng" w="9525">
            <a:solidFill>
              <a:srgbClr val="EEED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9F7F4"/>
              </a:solidFill>
              <a:latin typeface="Arial"/>
              <a:ea typeface="Arial"/>
              <a:cs typeface="Arial"/>
              <a:sym typeface="Arial"/>
            </a:endParaRPr>
          </a:p>
        </p:txBody>
      </p:sp>
      <p:sp>
        <p:nvSpPr>
          <p:cNvPr id="56" name="Google Shape;56;p6"/>
          <p:cNvSpPr txBox="1"/>
          <p:nvPr/>
        </p:nvSpPr>
        <p:spPr>
          <a:xfrm>
            <a:off x="7562062" y="1328477"/>
            <a:ext cx="851700" cy="482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AB00"/>
                </a:solidFill>
                <a:latin typeface="DM Sans"/>
                <a:ea typeface="DM Sans"/>
                <a:cs typeface="DM Sans"/>
                <a:sym typeface="DM Sans"/>
              </a:rPr>
              <a:t>Data Providers</a:t>
            </a:r>
            <a:endParaRPr b="1" i="0" sz="900" u="none" cap="none" strike="noStrike">
              <a:solidFill>
                <a:srgbClr val="FFAB00"/>
              </a:solidFill>
              <a:latin typeface="DM Sans"/>
              <a:ea typeface="DM Sans"/>
              <a:cs typeface="DM Sans"/>
              <a:sym typeface="DM Sans"/>
            </a:endParaRPr>
          </a:p>
        </p:txBody>
      </p:sp>
      <p:pic>
        <p:nvPicPr>
          <p:cNvPr id="57" name="Google Shape;57;p6"/>
          <p:cNvPicPr preferRelativeResize="0"/>
          <p:nvPr/>
        </p:nvPicPr>
        <p:blipFill rotWithShape="1">
          <a:blip r:embed="rId2">
            <a:alphaModFix/>
          </a:blip>
          <a:srcRect b="0" l="0" r="0" t="0"/>
          <a:stretch/>
        </p:blipFill>
        <p:spPr>
          <a:xfrm flipH="1" rot="10800000">
            <a:off x="4277278" y="2583565"/>
            <a:ext cx="2251959" cy="2241950"/>
          </a:xfrm>
          <a:prstGeom prst="rect">
            <a:avLst/>
          </a:prstGeom>
          <a:noFill/>
          <a:ln>
            <a:noFill/>
          </a:ln>
        </p:spPr>
      </p:pic>
      <p:pic>
        <p:nvPicPr>
          <p:cNvPr id="58" name="Google Shape;58;p6"/>
          <p:cNvPicPr preferRelativeResize="0"/>
          <p:nvPr/>
        </p:nvPicPr>
        <p:blipFill rotWithShape="1">
          <a:blip r:embed="rId2">
            <a:alphaModFix/>
          </a:blip>
          <a:srcRect b="0" l="0" r="0" t="0"/>
          <a:stretch/>
        </p:blipFill>
        <p:spPr>
          <a:xfrm rot="10800000">
            <a:off x="6555410" y="2583565"/>
            <a:ext cx="2251959" cy="2241950"/>
          </a:xfrm>
          <a:prstGeom prst="rect">
            <a:avLst/>
          </a:prstGeom>
          <a:noFill/>
          <a:ln>
            <a:noFill/>
          </a:ln>
        </p:spPr>
      </p:pic>
      <p:sp>
        <p:nvSpPr>
          <p:cNvPr id="59" name="Google Shape;59;p6"/>
          <p:cNvSpPr txBox="1"/>
          <p:nvPr/>
        </p:nvSpPr>
        <p:spPr>
          <a:xfrm>
            <a:off x="4479604" y="2289976"/>
            <a:ext cx="935400" cy="323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en" sz="900">
                <a:solidFill>
                  <a:srgbClr val="FFAB00"/>
                </a:solidFill>
                <a:latin typeface="DM Sans"/>
                <a:ea typeface="DM Sans"/>
                <a:cs typeface="DM Sans"/>
                <a:sym typeface="DM Sans"/>
              </a:rPr>
              <a:t>Audit/</a:t>
            </a:r>
            <a:br>
              <a:rPr b="1" lang="en" sz="900">
                <a:solidFill>
                  <a:srgbClr val="FFAB00"/>
                </a:solidFill>
                <a:latin typeface="DM Sans"/>
                <a:ea typeface="DM Sans"/>
                <a:cs typeface="DM Sans"/>
                <a:sym typeface="DM Sans"/>
              </a:rPr>
            </a:br>
            <a:r>
              <a:rPr b="1" lang="en" sz="900">
                <a:solidFill>
                  <a:srgbClr val="FFAB00"/>
                </a:solidFill>
                <a:latin typeface="DM Sans"/>
                <a:ea typeface="DM Sans"/>
                <a:cs typeface="DM Sans"/>
                <a:sym typeface="DM Sans"/>
              </a:rPr>
              <a:t>Consulting</a:t>
            </a:r>
            <a:endParaRPr b="1" sz="900">
              <a:solidFill>
                <a:srgbClr val="FFAB00"/>
              </a:solidFill>
              <a:latin typeface="DM Sans"/>
              <a:ea typeface="DM Sans"/>
              <a:cs typeface="DM Sans"/>
              <a:sym typeface="DM Sans"/>
            </a:endParaRPr>
          </a:p>
        </p:txBody>
      </p:sp>
      <p:sp>
        <p:nvSpPr>
          <p:cNvPr id="60" name="Google Shape;60;p6"/>
          <p:cNvSpPr txBox="1"/>
          <p:nvPr/>
        </p:nvSpPr>
        <p:spPr>
          <a:xfrm>
            <a:off x="6892656" y="3881394"/>
            <a:ext cx="1222500" cy="3408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AB00"/>
                </a:solidFill>
                <a:latin typeface="DM Sans"/>
                <a:ea typeface="DM Sans"/>
                <a:cs typeface="DM Sans"/>
                <a:sym typeface="DM Sans"/>
              </a:rPr>
              <a:t>Capital</a:t>
            </a:r>
            <a:br>
              <a:rPr b="1" i="0" lang="en" sz="900" u="none" cap="none" strike="noStrike">
                <a:solidFill>
                  <a:srgbClr val="FFAB00"/>
                </a:solidFill>
                <a:latin typeface="DM Sans"/>
                <a:ea typeface="DM Sans"/>
                <a:cs typeface="DM Sans"/>
                <a:sym typeface="DM Sans"/>
              </a:rPr>
            </a:br>
            <a:r>
              <a:rPr b="1" i="0" lang="en" sz="900" u="none" cap="none" strike="noStrike">
                <a:solidFill>
                  <a:srgbClr val="FFAB00"/>
                </a:solidFill>
                <a:latin typeface="DM Sans"/>
                <a:ea typeface="DM Sans"/>
                <a:cs typeface="DM Sans"/>
                <a:sym typeface="DM Sans"/>
              </a:rPr>
              <a:t>Markets</a:t>
            </a:r>
            <a:endParaRPr b="1" i="0" sz="900" u="none" cap="none" strike="noStrike">
              <a:solidFill>
                <a:srgbClr val="FFAB00"/>
              </a:solidFill>
              <a:latin typeface="DM Sans"/>
              <a:ea typeface="DM Sans"/>
              <a:cs typeface="DM Sans"/>
              <a:sym typeface="DM Sans"/>
            </a:endParaRPr>
          </a:p>
        </p:txBody>
      </p:sp>
      <p:sp>
        <p:nvSpPr>
          <p:cNvPr id="61" name="Google Shape;61;p6"/>
          <p:cNvSpPr txBox="1"/>
          <p:nvPr/>
        </p:nvSpPr>
        <p:spPr>
          <a:xfrm>
            <a:off x="5929254" y="4280507"/>
            <a:ext cx="1222500" cy="323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AB00"/>
                </a:solidFill>
                <a:latin typeface="DM Sans"/>
                <a:ea typeface="DM Sans"/>
                <a:cs typeface="DM Sans"/>
                <a:sym typeface="DM Sans"/>
              </a:rPr>
              <a:t>Fintech</a:t>
            </a:r>
            <a:endParaRPr b="1" i="0" sz="900" u="none" cap="none" strike="noStrike">
              <a:solidFill>
                <a:srgbClr val="FFAB00"/>
              </a:solidFill>
              <a:latin typeface="DM Sans"/>
              <a:ea typeface="DM Sans"/>
              <a:cs typeface="DM Sans"/>
              <a:sym typeface="DM Sans"/>
            </a:endParaRPr>
          </a:p>
        </p:txBody>
      </p:sp>
      <p:sp>
        <p:nvSpPr>
          <p:cNvPr id="62" name="Google Shape;62;p6"/>
          <p:cNvSpPr txBox="1"/>
          <p:nvPr/>
        </p:nvSpPr>
        <p:spPr>
          <a:xfrm>
            <a:off x="4530180" y="1261409"/>
            <a:ext cx="1162800" cy="482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AB00"/>
                </a:solidFill>
                <a:latin typeface="DM Sans"/>
                <a:ea typeface="DM Sans"/>
                <a:cs typeface="DM Sans"/>
                <a:sym typeface="DM Sans"/>
              </a:rPr>
              <a:t>Public</a:t>
            </a:r>
            <a:br>
              <a:rPr b="1" i="0" lang="en" sz="900" u="none" cap="none" strike="noStrike">
                <a:solidFill>
                  <a:srgbClr val="FFAB00"/>
                </a:solidFill>
                <a:latin typeface="DM Sans"/>
                <a:ea typeface="DM Sans"/>
                <a:cs typeface="DM Sans"/>
                <a:sym typeface="DM Sans"/>
              </a:rPr>
            </a:br>
            <a:r>
              <a:rPr b="1" i="0" lang="en" sz="900" u="none" cap="none" strike="noStrike">
                <a:solidFill>
                  <a:srgbClr val="FFAB00"/>
                </a:solidFill>
                <a:latin typeface="DM Sans"/>
                <a:ea typeface="DM Sans"/>
                <a:cs typeface="DM Sans"/>
                <a:sym typeface="DM Sans"/>
              </a:rPr>
              <a:t>Sector</a:t>
            </a:r>
            <a:endParaRPr sz="1100"/>
          </a:p>
        </p:txBody>
      </p:sp>
      <p:cxnSp>
        <p:nvCxnSpPr>
          <p:cNvPr id="63" name="Google Shape;63;p6"/>
          <p:cNvCxnSpPr/>
          <p:nvPr/>
        </p:nvCxnSpPr>
        <p:spPr>
          <a:xfrm flipH="1">
            <a:off x="6530015" y="1136908"/>
            <a:ext cx="1476000" cy="1445100"/>
          </a:xfrm>
          <a:prstGeom prst="straightConnector1">
            <a:avLst/>
          </a:prstGeom>
          <a:noFill/>
          <a:ln cap="flat" cmpd="sng" w="9525">
            <a:solidFill>
              <a:srgbClr val="EEEDE9"/>
            </a:solidFill>
            <a:prstDash val="solid"/>
            <a:round/>
            <a:headEnd len="sm" w="sm" type="none"/>
            <a:tailEnd len="sm" w="sm" type="none"/>
          </a:ln>
        </p:spPr>
      </p:cxnSp>
      <p:cxnSp>
        <p:nvCxnSpPr>
          <p:cNvPr id="64" name="Google Shape;64;p6"/>
          <p:cNvCxnSpPr>
            <a:endCxn id="55" idx="0"/>
          </p:cNvCxnSpPr>
          <p:nvPr/>
        </p:nvCxnSpPr>
        <p:spPr>
          <a:xfrm flipH="1" rot="10800000">
            <a:off x="6533650" y="515800"/>
            <a:ext cx="10200" cy="2056800"/>
          </a:xfrm>
          <a:prstGeom prst="straightConnector1">
            <a:avLst/>
          </a:prstGeom>
          <a:noFill/>
          <a:ln cap="flat" cmpd="sng" w="9525">
            <a:solidFill>
              <a:srgbClr val="EEEDE9"/>
            </a:solidFill>
            <a:prstDash val="solid"/>
            <a:round/>
            <a:headEnd len="sm" w="sm" type="none"/>
            <a:tailEnd len="sm" w="sm" type="none"/>
          </a:ln>
        </p:spPr>
      </p:cxnSp>
      <p:sp>
        <p:nvSpPr>
          <p:cNvPr id="65" name="Google Shape;65;p6"/>
          <p:cNvSpPr txBox="1"/>
          <p:nvPr/>
        </p:nvSpPr>
        <p:spPr>
          <a:xfrm>
            <a:off x="5448991" y="632754"/>
            <a:ext cx="1043700" cy="359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en" sz="900">
                <a:solidFill>
                  <a:srgbClr val="FFAB00"/>
                </a:solidFill>
                <a:latin typeface="DM Sans"/>
                <a:ea typeface="DM Sans"/>
                <a:cs typeface="DM Sans"/>
                <a:sym typeface="DM Sans"/>
              </a:rPr>
              <a:t>Insurance</a:t>
            </a:r>
            <a:endParaRPr sz="900">
              <a:solidFill>
                <a:srgbClr val="FFAB00"/>
              </a:solidFill>
              <a:latin typeface="DM Sans Medium"/>
              <a:ea typeface="DM Sans Medium"/>
              <a:cs typeface="DM Sans Medium"/>
              <a:sym typeface="DM Sans Medium"/>
            </a:endParaRPr>
          </a:p>
        </p:txBody>
      </p:sp>
      <p:pic>
        <p:nvPicPr>
          <p:cNvPr id="66" name="Google Shape;66;p6"/>
          <p:cNvPicPr preferRelativeResize="0"/>
          <p:nvPr/>
        </p:nvPicPr>
        <p:blipFill rotWithShape="1">
          <a:blip r:embed="rId3">
            <a:alphaModFix/>
          </a:blip>
          <a:srcRect b="0" l="28647" r="0" t="0"/>
          <a:stretch/>
        </p:blipFill>
        <p:spPr>
          <a:xfrm>
            <a:off x="5403551" y="998453"/>
            <a:ext cx="359547" cy="110443"/>
          </a:xfrm>
          <a:prstGeom prst="rect">
            <a:avLst/>
          </a:prstGeom>
          <a:noFill/>
          <a:ln>
            <a:noFill/>
          </a:ln>
        </p:spPr>
      </p:pic>
      <p:pic>
        <p:nvPicPr>
          <p:cNvPr id="67" name="Google Shape;67;p6"/>
          <p:cNvPicPr preferRelativeResize="0"/>
          <p:nvPr/>
        </p:nvPicPr>
        <p:blipFill rotWithShape="1">
          <a:blip r:embed="rId4">
            <a:alphaModFix/>
          </a:blip>
          <a:srcRect b="17256" l="17256" r="17256" t="17256"/>
          <a:stretch/>
        </p:blipFill>
        <p:spPr>
          <a:xfrm>
            <a:off x="6062442" y="1153241"/>
            <a:ext cx="219044" cy="164283"/>
          </a:xfrm>
          <a:prstGeom prst="rect">
            <a:avLst/>
          </a:prstGeom>
          <a:noFill/>
          <a:ln>
            <a:noFill/>
          </a:ln>
        </p:spPr>
      </p:pic>
      <p:pic>
        <p:nvPicPr>
          <p:cNvPr id="68" name="Google Shape;68;p6"/>
          <p:cNvPicPr preferRelativeResize="0"/>
          <p:nvPr/>
        </p:nvPicPr>
        <p:blipFill rotWithShape="1">
          <a:blip r:embed="rId5">
            <a:alphaModFix/>
          </a:blip>
          <a:srcRect b="0" l="0" r="0" t="0"/>
          <a:stretch/>
        </p:blipFill>
        <p:spPr>
          <a:xfrm>
            <a:off x="5329201" y="1138367"/>
            <a:ext cx="641536" cy="148806"/>
          </a:xfrm>
          <a:prstGeom prst="rect">
            <a:avLst/>
          </a:prstGeom>
          <a:noFill/>
          <a:ln>
            <a:noFill/>
          </a:ln>
        </p:spPr>
      </p:pic>
      <p:pic>
        <p:nvPicPr>
          <p:cNvPr id="69" name="Google Shape;69;p6"/>
          <p:cNvPicPr preferRelativeResize="0"/>
          <p:nvPr/>
        </p:nvPicPr>
        <p:blipFill rotWithShape="1">
          <a:blip r:embed="rId6">
            <a:alphaModFix/>
          </a:blip>
          <a:srcRect b="0" l="0" r="0" t="0"/>
          <a:stretch/>
        </p:blipFill>
        <p:spPr>
          <a:xfrm>
            <a:off x="5662780" y="1523787"/>
            <a:ext cx="520643" cy="91781"/>
          </a:xfrm>
          <a:prstGeom prst="rect">
            <a:avLst/>
          </a:prstGeom>
          <a:noFill/>
          <a:ln>
            <a:noFill/>
          </a:ln>
        </p:spPr>
      </p:pic>
      <p:pic>
        <p:nvPicPr>
          <p:cNvPr id="70" name="Google Shape;70;p6"/>
          <p:cNvPicPr preferRelativeResize="0"/>
          <p:nvPr/>
        </p:nvPicPr>
        <p:blipFill rotWithShape="1">
          <a:blip r:embed="rId7">
            <a:alphaModFix/>
          </a:blip>
          <a:srcRect b="0" l="0" r="0" t="0"/>
          <a:stretch/>
        </p:blipFill>
        <p:spPr>
          <a:xfrm>
            <a:off x="5516683" y="1333695"/>
            <a:ext cx="802406" cy="99909"/>
          </a:xfrm>
          <a:prstGeom prst="rect">
            <a:avLst/>
          </a:prstGeom>
          <a:noFill/>
          <a:ln>
            <a:noFill/>
          </a:ln>
        </p:spPr>
      </p:pic>
      <p:pic>
        <p:nvPicPr>
          <p:cNvPr id="71" name="Google Shape;71;p6"/>
          <p:cNvPicPr preferRelativeResize="0"/>
          <p:nvPr/>
        </p:nvPicPr>
        <p:blipFill rotWithShape="1">
          <a:blip r:embed="rId8">
            <a:alphaModFix/>
          </a:blip>
          <a:srcRect b="0" l="0" r="0" t="0"/>
          <a:stretch/>
        </p:blipFill>
        <p:spPr>
          <a:xfrm>
            <a:off x="6081359" y="892979"/>
            <a:ext cx="326189" cy="204852"/>
          </a:xfrm>
          <a:prstGeom prst="rect">
            <a:avLst/>
          </a:prstGeom>
          <a:noFill/>
          <a:ln>
            <a:noFill/>
          </a:ln>
        </p:spPr>
      </p:pic>
      <p:pic>
        <p:nvPicPr>
          <p:cNvPr id="72" name="Google Shape;72;p6"/>
          <p:cNvPicPr preferRelativeResize="0"/>
          <p:nvPr/>
        </p:nvPicPr>
        <p:blipFill rotWithShape="1">
          <a:blip r:embed="rId9">
            <a:alphaModFix/>
          </a:blip>
          <a:srcRect b="0" l="0" r="62403" t="0"/>
          <a:stretch/>
        </p:blipFill>
        <p:spPr>
          <a:xfrm>
            <a:off x="6009518" y="1662355"/>
            <a:ext cx="286921" cy="280835"/>
          </a:xfrm>
          <a:prstGeom prst="rect">
            <a:avLst/>
          </a:prstGeom>
          <a:noFill/>
          <a:ln>
            <a:noFill/>
          </a:ln>
        </p:spPr>
      </p:pic>
      <p:pic>
        <p:nvPicPr>
          <p:cNvPr id="73" name="Google Shape;73;p6"/>
          <p:cNvPicPr preferRelativeResize="0"/>
          <p:nvPr/>
        </p:nvPicPr>
        <p:blipFill rotWithShape="1">
          <a:blip r:embed="rId10">
            <a:alphaModFix/>
          </a:blip>
          <a:srcRect b="0" l="0" r="0" t="0"/>
          <a:stretch/>
        </p:blipFill>
        <p:spPr>
          <a:xfrm>
            <a:off x="4710704" y="1840374"/>
            <a:ext cx="643139" cy="135659"/>
          </a:xfrm>
          <a:prstGeom prst="rect">
            <a:avLst/>
          </a:prstGeom>
          <a:noFill/>
          <a:ln>
            <a:noFill/>
          </a:ln>
        </p:spPr>
      </p:pic>
      <p:pic>
        <p:nvPicPr>
          <p:cNvPr id="74" name="Google Shape;74;p6"/>
          <p:cNvPicPr preferRelativeResize="0"/>
          <p:nvPr/>
        </p:nvPicPr>
        <p:blipFill rotWithShape="1">
          <a:blip r:embed="rId11">
            <a:alphaModFix/>
          </a:blip>
          <a:srcRect b="0" l="0" r="0" t="0"/>
          <a:stretch/>
        </p:blipFill>
        <p:spPr>
          <a:xfrm>
            <a:off x="4784635" y="1669463"/>
            <a:ext cx="619919" cy="125316"/>
          </a:xfrm>
          <a:prstGeom prst="rect">
            <a:avLst/>
          </a:prstGeom>
          <a:noFill/>
          <a:ln>
            <a:noFill/>
          </a:ln>
        </p:spPr>
      </p:pic>
      <p:pic>
        <p:nvPicPr>
          <p:cNvPr id="75" name="Google Shape;75;p6"/>
          <p:cNvPicPr preferRelativeResize="0"/>
          <p:nvPr/>
        </p:nvPicPr>
        <p:blipFill rotWithShape="1">
          <a:blip r:embed="rId12">
            <a:alphaModFix/>
          </a:blip>
          <a:srcRect b="0" l="0" r="0" t="0"/>
          <a:stretch/>
        </p:blipFill>
        <p:spPr>
          <a:xfrm>
            <a:off x="5465471" y="1791397"/>
            <a:ext cx="189516" cy="189516"/>
          </a:xfrm>
          <a:prstGeom prst="rect">
            <a:avLst/>
          </a:prstGeom>
          <a:noFill/>
          <a:ln>
            <a:noFill/>
          </a:ln>
        </p:spPr>
      </p:pic>
      <p:pic>
        <p:nvPicPr>
          <p:cNvPr id="76" name="Google Shape;76;p6"/>
          <p:cNvPicPr preferRelativeResize="0"/>
          <p:nvPr/>
        </p:nvPicPr>
        <p:blipFill rotWithShape="1">
          <a:blip r:embed="rId13">
            <a:alphaModFix/>
          </a:blip>
          <a:srcRect b="0" l="0" r="0" t="0"/>
          <a:stretch/>
        </p:blipFill>
        <p:spPr>
          <a:xfrm>
            <a:off x="5405326" y="2132335"/>
            <a:ext cx="489324" cy="122331"/>
          </a:xfrm>
          <a:prstGeom prst="rect">
            <a:avLst/>
          </a:prstGeom>
          <a:noFill/>
          <a:ln>
            <a:noFill/>
          </a:ln>
        </p:spPr>
      </p:pic>
      <p:pic>
        <p:nvPicPr>
          <p:cNvPr id="77" name="Google Shape;77;p6"/>
          <p:cNvPicPr preferRelativeResize="0"/>
          <p:nvPr/>
        </p:nvPicPr>
        <p:blipFill rotWithShape="1">
          <a:blip r:embed="rId14">
            <a:alphaModFix/>
          </a:blip>
          <a:srcRect b="0" l="0" r="0" t="0"/>
          <a:stretch/>
        </p:blipFill>
        <p:spPr>
          <a:xfrm>
            <a:off x="4682577" y="2005620"/>
            <a:ext cx="612716" cy="145697"/>
          </a:xfrm>
          <a:prstGeom prst="rect">
            <a:avLst/>
          </a:prstGeom>
          <a:noFill/>
          <a:ln>
            <a:noFill/>
          </a:ln>
        </p:spPr>
      </p:pic>
      <p:pic>
        <p:nvPicPr>
          <p:cNvPr id="78" name="Google Shape;78;p6"/>
          <p:cNvPicPr preferRelativeResize="0"/>
          <p:nvPr/>
        </p:nvPicPr>
        <p:blipFill rotWithShape="1">
          <a:blip r:embed="rId15">
            <a:alphaModFix/>
          </a:blip>
          <a:srcRect b="0" l="0" r="0" t="0"/>
          <a:stretch/>
        </p:blipFill>
        <p:spPr>
          <a:xfrm>
            <a:off x="4668524" y="3030041"/>
            <a:ext cx="442977" cy="96253"/>
          </a:xfrm>
          <a:prstGeom prst="rect">
            <a:avLst/>
          </a:prstGeom>
          <a:noFill/>
          <a:ln>
            <a:noFill/>
          </a:ln>
        </p:spPr>
      </p:pic>
      <p:pic>
        <p:nvPicPr>
          <p:cNvPr id="79" name="Google Shape;79;p6"/>
          <p:cNvPicPr preferRelativeResize="0"/>
          <p:nvPr/>
        </p:nvPicPr>
        <p:blipFill rotWithShape="1">
          <a:blip r:embed="rId16">
            <a:alphaModFix/>
          </a:blip>
          <a:srcRect b="0" l="0" r="0" t="0"/>
          <a:stretch/>
        </p:blipFill>
        <p:spPr>
          <a:xfrm>
            <a:off x="5367574" y="2443029"/>
            <a:ext cx="339576" cy="257700"/>
          </a:xfrm>
          <a:prstGeom prst="rect">
            <a:avLst/>
          </a:prstGeom>
          <a:noFill/>
          <a:ln>
            <a:noFill/>
          </a:ln>
        </p:spPr>
      </p:pic>
      <p:pic>
        <p:nvPicPr>
          <p:cNvPr id="80" name="Google Shape;80;p6"/>
          <p:cNvPicPr preferRelativeResize="0"/>
          <p:nvPr/>
        </p:nvPicPr>
        <p:blipFill rotWithShape="1">
          <a:blip r:embed="rId17">
            <a:alphaModFix/>
          </a:blip>
          <a:srcRect b="0" l="0" r="0" t="0"/>
          <a:stretch/>
        </p:blipFill>
        <p:spPr>
          <a:xfrm>
            <a:off x="5382357" y="2769555"/>
            <a:ext cx="249773" cy="249773"/>
          </a:xfrm>
          <a:prstGeom prst="rect">
            <a:avLst/>
          </a:prstGeom>
          <a:noFill/>
          <a:ln>
            <a:noFill/>
          </a:ln>
        </p:spPr>
      </p:pic>
      <p:pic>
        <p:nvPicPr>
          <p:cNvPr id="81" name="Google Shape;81;p6"/>
          <p:cNvPicPr preferRelativeResize="0"/>
          <p:nvPr/>
        </p:nvPicPr>
        <p:blipFill rotWithShape="1">
          <a:blip r:embed="rId18">
            <a:alphaModFix/>
          </a:blip>
          <a:srcRect b="0" l="0" r="0" t="0"/>
          <a:stretch/>
        </p:blipFill>
        <p:spPr>
          <a:xfrm>
            <a:off x="4646452" y="2778216"/>
            <a:ext cx="489338" cy="202408"/>
          </a:xfrm>
          <a:prstGeom prst="rect">
            <a:avLst/>
          </a:prstGeom>
          <a:noFill/>
          <a:ln>
            <a:noFill/>
          </a:ln>
        </p:spPr>
      </p:pic>
      <p:pic>
        <p:nvPicPr>
          <p:cNvPr id="82" name="Google Shape;82;p6"/>
          <p:cNvPicPr preferRelativeResize="0"/>
          <p:nvPr/>
        </p:nvPicPr>
        <p:blipFill rotWithShape="1">
          <a:blip r:embed="rId19">
            <a:alphaModFix/>
          </a:blip>
          <a:srcRect b="0" l="0" r="0" t="0"/>
          <a:stretch/>
        </p:blipFill>
        <p:spPr>
          <a:xfrm>
            <a:off x="4590735" y="2599344"/>
            <a:ext cx="622407" cy="163382"/>
          </a:xfrm>
          <a:prstGeom prst="rect">
            <a:avLst/>
          </a:prstGeom>
          <a:noFill/>
          <a:ln>
            <a:noFill/>
          </a:ln>
        </p:spPr>
      </p:pic>
      <p:pic>
        <p:nvPicPr>
          <p:cNvPr id="83" name="Google Shape;83;p6"/>
          <p:cNvPicPr preferRelativeResize="0"/>
          <p:nvPr/>
        </p:nvPicPr>
        <p:blipFill rotWithShape="1">
          <a:blip r:embed="rId20">
            <a:alphaModFix/>
          </a:blip>
          <a:srcRect b="0" l="0" r="0" t="0"/>
          <a:stretch/>
        </p:blipFill>
        <p:spPr>
          <a:xfrm>
            <a:off x="4652706" y="3074149"/>
            <a:ext cx="517873" cy="345161"/>
          </a:xfrm>
          <a:prstGeom prst="rect">
            <a:avLst/>
          </a:prstGeom>
          <a:noFill/>
          <a:ln>
            <a:noFill/>
          </a:ln>
        </p:spPr>
      </p:pic>
      <p:cxnSp>
        <p:nvCxnSpPr>
          <p:cNvPr id="84" name="Google Shape;84;p6"/>
          <p:cNvCxnSpPr/>
          <p:nvPr/>
        </p:nvCxnSpPr>
        <p:spPr>
          <a:xfrm rot="10800000">
            <a:off x="5101152" y="1136833"/>
            <a:ext cx="1428600" cy="1435800"/>
          </a:xfrm>
          <a:prstGeom prst="straightConnector1">
            <a:avLst/>
          </a:prstGeom>
          <a:noFill/>
          <a:ln cap="flat" cmpd="sng" w="9525">
            <a:solidFill>
              <a:srgbClr val="EEEDE9"/>
            </a:solidFill>
            <a:prstDash val="solid"/>
            <a:round/>
            <a:headEnd len="sm" w="sm" type="none"/>
            <a:tailEnd len="sm" w="sm" type="none"/>
          </a:ln>
        </p:spPr>
      </p:cxnSp>
      <p:cxnSp>
        <p:nvCxnSpPr>
          <p:cNvPr id="85" name="Google Shape;85;p6"/>
          <p:cNvCxnSpPr/>
          <p:nvPr/>
        </p:nvCxnSpPr>
        <p:spPr>
          <a:xfrm rot="10800000">
            <a:off x="4529211" y="2167827"/>
            <a:ext cx="1993200" cy="406500"/>
          </a:xfrm>
          <a:prstGeom prst="straightConnector1">
            <a:avLst/>
          </a:prstGeom>
          <a:noFill/>
          <a:ln cap="flat" cmpd="sng" w="9525">
            <a:solidFill>
              <a:srgbClr val="EEEDE9"/>
            </a:solidFill>
            <a:prstDash val="solid"/>
            <a:round/>
            <a:headEnd len="sm" w="sm" type="none"/>
            <a:tailEnd len="sm" w="sm" type="none"/>
          </a:ln>
        </p:spPr>
      </p:cxnSp>
      <p:cxnSp>
        <p:nvCxnSpPr>
          <p:cNvPr id="86" name="Google Shape;86;p6"/>
          <p:cNvCxnSpPr/>
          <p:nvPr/>
        </p:nvCxnSpPr>
        <p:spPr>
          <a:xfrm flipH="1">
            <a:off x="4741911" y="2581800"/>
            <a:ext cx="1780500" cy="944700"/>
          </a:xfrm>
          <a:prstGeom prst="straightConnector1">
            <a:avLst/>
          </a:prstGeom>
          <a:noFill/>
          <a:ln cap="flat" cmpd="sng" w="9525">
            <a:solidFill>
              <a:srgbClr val="EEEDE9"/>
            </a:solidFill>
            <a:prstDash val="solid"/>
            <a:round/>
            <a:headEnd len="sm" w="sm" type="none"/>
            <a:tailEnd len="sm" w="sm" type="none"/>
          </a:ln>
        </p:spPr>
      </p:cxnSp>
      <p:cxnSp>
        <p:nvCxnSpPr>
          <p:cNvPr id="87" name="Google Shape;87;p6"/>
          <p:cNvCxnSpPr/>
          <p:nvPr/>
        </p:nvCxnSpPr>
        <p:spPr>
          <a:xfrm flipH="1">
            <a:off x="5812011" y="2577635"/>
            <a:ext cx="710400" cy="1905900"/>
          </a:xfrm>
          <a:prstGeom prst="straightConnector1">
            <a:avLst/>
          </a:prstGeom>
          <a:noFill/>
          <a:ln cap="flat" cmpd="sng" w="9525">
            <a:solidFill>
              <a:srgbClr val="EEEDE9"/>
            </a:solidFill>
            <a:prstDash val="solid"/>
            <a:round/>
            <a:headEnd len="sm" w="sm" type="none"/>
            <a:tailEnd len="sm" w="sm" type="none"/>
          </a:ln>
        </p:spPr>
      </p:cxnSp>
      <p:cxnSp>
        <p:nvCxnSpPr>
          <p:cNvPr id="88" name="Google Shape;88;p6"/>
          <p:cNvCxnSpPr/>
          <p:nvPr/>
        </p:nvCxnSpPr>
        <p:spPr>
          <a:xfrm>
            <a:off x="6529824" y="2580257"/>
            <a:ext cx="725700" cy="1908600"/>
          </a:xfrm>
          <a:prstGeom prst="straightConnector1">
            <a:avLst/>
          </a:prstGeom>
          <a:noFill/>
          <a:ln cap="flat" cmpd="sng" w="9525">
            <a:solidFill>
              <a:srgbClr val="EEEDE9"/>
            </a:solidFill>
            <a:prstDash val="solid"/>
            <a:round/>
            <a:headEnd len="sm" w="sm" type="none"/>
            <a:tailEnd len="sm" w="sm" type="none"/>
          </a:ln>
        </p:spPr>
      </p:cxnSp>
      <p:cxnSp>
        <p:nvCxnSpPr>
          <p:cNvPr id="89" name="Google Shape;89;p6"/>
          <p:cNvCxnSpPr/>
          <p:nvPr/>
        </p:nvCxnSpPr>
        <p:spPr>
          <a:xfrm>
            <a:off x="6528837" y="2568003"/>
            <a:ext cx="1767300" cy="1026000"/>
          </a:xfrm>
          <a:prstGeom prst="straightConnector1">
            <a:avLst/>
          </a:prstGeom>
          <a:noFill/>
          <a:ln cap="flat" cmpd="sng" w="9525">
            <a:solidFill>
              <a:srgbClr val="EEEDE9"/>
            </a:solidFill>
            <a:prstDash val="solid"/>
            <a:round/>
            <a:headEnd len="sm" w="sm" type="none"/>
            <a:tailEnd len="sm" w="sm" type="none"/>
          </a:ln>
        </p:spPr>
      </p:cxnSp>
      <p:cxnSp>
        <p:nvCxnSpPr>
          <p:cNvPr id="90" name="Google Shape;90;p6"/>
          <p:cNvCxnSpPr/>
          <p:nvPr/>
        </p:nvCxnSpPr>
        <p:spPr>
          <a:xfrm flipH="1">
            <a:off x="6531611" y="2265672"/>
            <a:ext cx="2025600" cy="303600"/>
          </a:xfrm>
          <a:prstGeom prst="straightConnector1">
            <a:avLst/>
          </a:prstGeom>
          <a:noFill/>
          <a:ln cap="flat" cmpd="sng" w="9525">
            <a:solidFill>
              <a:srgbClr val="EEEDE9"/>
            </a:solidFill>
            <a:prstDash val="solid"/>
            <a:round/>
            <a:headEnd len="sm" w="sm" type="none"/>
            <a:tailEnd len="sm" w="sm" type="none"/>
          </a:ln>
        </p:spPr>
      </p:cxnSp>
      <p:sp>
        <p:nvSpPr>
          <p:cNvPr id="91" name="Google Shape;91;p6"/>
          <p:cNvSpPr/>
          <p:nvPr/>
        </p:nvSpPr>
        <p:spPr>
          <a:xfrm>
            <a:off x="5883611" y="1929520"/>
            <a:ext cx="1310400" cy="1310400"/>
          </a:xfrm>
          <a:prstGeom prst="ellipse">
            <a:avLst/>
          </a:prstGeom>
          <a:solidFill>
            <a:srgbClr val="F9F7F4"/>
          </a:solidFill>
          <a:ln cap="flat" cmpd="sng" w="25400">
            <a:solidFill>
              <a:srgbClr val="EEED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9F7F4"/>
              </a:solidFill>
              <a:latin typeface="Arial"/>
              <a:ea typeface="Arial"/>
              <a:cs typeface="Arial"/>
              <a:sym typeface="Arial"/>
            </a:endParaRPr>
          </a:p>
        </p:txBody>
      </p:sp>
      <p:pic>
        <p:nvPicPr>
          <p:cNvPr id="92" name="Google Shape;92;p6"/>
          <p:cNvPicPr preferRelativeResize="0"/>
          <p:nvPr/>
        </p:nvPicPr>
        <p:blipFill rotWithShape="1">
          <a:blip r:embed="rId21">
            <a:alphaModFix/>
          </a:blip>
          <a:srcRect b="0" l="0" r="84154" t="0"/>
          <a:stretch/>
        </p:blipFill>
        <p:spPr>
          <a:xfrm>
            <a:off x="6234306" y="2270687"/>
            <a:ext cx="622550" cy="617925"/>
          </a:xfrm>
          <a:prstGeom prst="rect">
            <a:avLst/>
          </a:prstGeom>
          <a:noFill/>
          <a:ln>
            <a:noFill/>
          </a:ln>
        </p:spPr>
      </p:pic>
      <p:sp>
        <p:nvSpPr>
          <p:cNvPr id="93" name="Google Shape;93;p6"/>
          <p:cNvSpPr txBox="1"/>
          <p:nvPr/>
        </p:nvSpPr>
        <p:spPr>
          <a:xfrm>
            <a:off x="5178668" y="3946200"/>
            <a:ext cx="935400" cy="323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1B3139"/>
              </a:buClr>
              <a:buSzPts val="3000"/>
              <a:buFont typeface="DM Sans Medium"/>
              <a:buNone/>
            </a:pPr>
            <a:r>
              <a:rPr b="1" i="0" lang="en" sz="900" u="none" cap="none" strike="noStrike">
                <a:solidFill>
                  <a:srgbClr val="FFAB00"/>
                </a:solidFill>
                <a:latin typeface="DM Sans"/>
                <a:ea typeface="DM Sans"/>
                <a:cs typeface="DM Sans"/>
                <a:sym typeface="DM Sans"/>
              </a:rPr>
              <a:t>Real</a:t>
            </a:r>
            <a:br>
              <a:rPr b="1" i="0" lang="en" sz="900" u="none" cap="none" strike="noStrike">
                <a:solidFill>
                  <a:srgbClr val="FFAB00"/>
                </a:solidFill>
                <a:latin typeface="DM Sans"/>
                <a:ea typeface="DM Sans"/>
                <a:cs typeface="DM Sans"/>
                <a:sym typeface="DM Sans"/>
              </a:rPr>
            </a:br>
            <a:r>
              <a:rPr b="1" i="0" lang="en" sz="900" u="none" cap="none" strike="noStrike">
                <a:solidFill>
                  <a:srgbClr val="FFAB00"/>
                </a:solidFill>
                <a:latin typeface="DM Sans"/>
                <a:ea typeface="DM Sans"/>
                <a:cs typeface="DM Sans"/>
                <a:sym typeface="DM Sans"/>
              </a:rPr>
              <a:t>Estate</a:t>
            </a:r>
            <a:endParaRPr sz="1100"/>
          </a:p>
        </p:txBody>
      </p:sp>
      <p:pic>
        <p:nvPicPr>
          <p:cNvPr id="94" name="Google Shape;94;p6"/>
          <p:cNvPicPr preferRelativeResize="0"/>
          <p:nvPr/>
        </p:nvPicPr>
        <p:blipFill rotWithShape="1">
          <a:blip r:embed="rId22">
            <a:alphaModFix/>
          </a:blip>
          <a:srcRect b="0" l="0" r="0" t="0"/>
          <a:stretch/>
        </p:blipFill>
        <p:spPr>
          <a:xfrm>
            <a:off x="5607868" y="3714393"/>
            <a:ext cx="431923" cy="192341"/>
          </a:xfrm>
          <a:prstGeom prst="rect">
            <a:avLst/>
          </a:prstGeom>
          <a:noFill/>
          <a:ln>
            <a:noFill/>
          </a:ln>
        </p:spPr>
      </p:pic>
      <p:pic>
        <p:nvPicPr>
          <p:cNvPr id="95" name="Google Shape;95;p6"/>
          <p:cNvPicPr preferRelativeResize="0"/>
          <p:nvPr/>
        </p:nvPicPr>
        <p:blipFill rotWithShape="1">
          <a:blip r:embed="rId23">
            <a:alphaModFix/>
          </a:blip>
          <a:srcRect b="0" l="0" r="0" t="0"/>
          <a:stretch/>
        </p:blipFill>
        <p:spPr>
          <a:xfrm>
            <a:off x="5218906" y="3318146"/>
            <a:ext cx="295849" cy="132034"/>
          </a:xfrm>
          <a:prstGeom prst="rect">
            <a:avLst/>
          </a:prstGeom>
          <a:noFill/>
          <a:ln>
            <a:noFill/>
          </a:ln>
        </p:spPr>
      </p:pic>
      <p:pic>
        <p:nvPicPr>
          <p:cNvPr id="96" name="Google Shape;96;p6"/>
          <p:cNvPicPr preferRelativeResize="0"/>
          <p:nvPr/>
        </p:nvPicPr>
        <p:blipFill rotWithShape="1">
          <a:blip r:embed="rId24">
            <a:alphaModFix/>
          </a:blip>
          <a:srcRect b="0" l="0" r="0" t="0"/>
          <a:stretch/>
        </p:blipFill>
        <p:spPr>
          <a:xfrm>
            <a:off x="4972623" y="3744266"/>
            <a:ext cx="545239" cy="122201"/>
          </a:xfrm>
          <a:prstGeom prst="rect">
            <a:avLst/>
          </a:prstGeom>
          <a:noFill/>
          <a:ln>
            <a:noFill/>
          </a:ln>
        </p:spPr>
      </p:pic>
      <p:pic>
        <p:nvPicPr>
          <p:cNvPr id="97" name="Google Shape;97;p6"/>
          <p:cNvPicPr preferRelativeResize="0"/>
          <p:nvPr/>
        </p:nvPicPr>
        <p:blipFill rotWithShape="1">
          <a:blip r:embed="rId25">
            <a:alphaModFix/>
          </a:blip>
          <a:srcRect b="0" l="0" r="0" t="0"/>
          <a:stretch/>
        </p:blipFill>
        <p:spPr>
          <a:xfrm>
            <a:off x="4910996" y="3550545"/>
            <a:ext cx="570199" cy="85474"/>
          </a:xfrm>
          <a:prstGeom prst="rect">
            <a:avLst/>
          </a:prstGeom>
          <a:noFill/>
          <a:ln>
            <a:noFill/>
          </a:ln>
        </p:spPr>
      </p:pic>
      <p:pic>
        <p:nvPicPr>
          <p:cNvPr id="98" name="Google Shape;98;p6"/>
          <p:cNvPicPr preferRelativeResize="0"/>
          <p:nvPr/>
        </p:nvPicPr>
        <p:blipFill rotWithShape="1">
          <a:blip r:embed="rId26">
            <a:alphaModFix/>
          </a:blip>
          <a:srcRect b="0" l="0" r="0" t="0"/>
          <a:stretch/>
        </p:blipFill>
        <p:spPr>
          <a:xfrm>
            <a:off x="5505563" y="3491076"/>
            <a:ext cx="625141" cy="186870"/>
          </a:xfrm>
          <a:prstGeom prst="rect">
            <a:avLst/>
          </a:prstGeom>
          <a:noFill/>
          <a:ln>
            <a:noFill/>
          </a:ln>
        </p:spPr>
      </p:pic>
      <p:pic>
        <p:nvPicPr>
          <p:cNvPr id="99" name="Google Shape;99;p6"/>
          <p:cNvPicPr preferRelativeResize="0"/>
          <p:nvPr/>
        </p:nvPicPr>
        <p:blipFill rotWithShape="1">
          <a:blip r:embed="rId27">
            <a:alphaModFix/>
          </a:blip>
          <a:srcRect b="0" l="0" r="0" t="0"/>
          <a:stretch/>
        </p:blipFill>
        <p:spPr>
          <a:xfrm>
            <a:off x="5641370" y="3212235"/>
            <a:ext cx="506998" cy="323625"/>
          </a:xfrm>
          <a:prstGeom prst="rect">
            <a:avLst/>
          </a:prstGeom>
          <a:noFill/>
          <a:ln>
            <a:noFill/>
          </a:ln>
        </p:spPr>
      </p:pic>
      <p:pic>
        <p:nvPicPr>
          <p:cNvPr id="100" name="Google Shape;100;p6"/>
          <p:cNvPicPr preferRelativeResize="0"/>
          <p:nvPr/>
        </p:nvPicPr>
        <p:blipFill rotWithShape="1">
          <a:blip r:embed="rId28">
            <a:alphaModFix/>
          </a:blip>
          <a:srcRect b="0" l="0" r="0" t="0"/>
          <a:stretch/>
        </p:blipFill>
        <p:spPr>
          <a:xfrm>
            <a:off x="6531809" y="4067040"/>
            <a:ext cx="514662" cy="91976"/>
          </a:xfrm>
          <a:prstGeom prst="rect">
            <a:avLst/>
          </a:prstGeom>
          <a:noFill/>
          <a:ln>
            <a:noFill/>
          </a:ln>
        </p:spPr>
      </p:pic>
      <p:pic>
        <p:nvPicPr>
          <p:cNvPr id="101" name="Google Shape;101;p6"/>
          <p:cNvPicPr preferRelativeResize="0"/>
          <p:nvPr/>
        </p:nvPicPr>
        <p:blipFill rotWithShape="1">
          <a:blip r:embed="rId29">
            <a:alphaModFix/>
          </a:blip>
          <a:srcRect b="0" l="0" r="0" t="0"/>
          <a:stretch/>
        </p:blipFill>
        <p:spPr>
          <a:xfrm>
            <a:off x="6179969" y="3452411"/>
            <a:ext cx="402811" cy="191967"/>
          </a:xfrm>
          <a:prstGeom prst="rect">
            <a:avLst/>
          </a:prstGeom>
          <a:noFill/>
          <a:ln>
            <a:noFill/>
          </a:ln>
        </p:spPr>
      </p:pic>
      <p:pic>
        <p:nvPicPr>
          <p:cNvPr id="102" name="Google Shape;102;p6"/>
          <p:cNvPicPr preferRelativeResize="0"/>
          <p:nvPr/>
        </p:nvPicPr>
        <p:blipFill rotWithShape="1">
          <a:blip r:embed="rId30">
            <a:alphaModFix/>
          </a:blip>
          <a:srcRect b="0" l="0" r="0" t="0"/>
          <a:stretch/>
        </p:blipFill>
        <p:spPr>
          <a:xfrm>
            <a:off x="6446945" y="3563039"/>
            <a:ext cx="431923" cy="171673"/>
          </a:xfrm>
          <a:prstGeom prst="rect">
            <a:avLst/>
          </a:prstGeom>
          <a:noFill/>
          <a:ln>
            <a:noFill/>
          </a:ln>
        </p:spPr>
      </p:pic>
      <p:pic>
        <p:nvPicPr>
          <p:cNvPr id="103" name="Google Shape;103;p6"/>
          <p:cNvPicPr preferRelativeResize="0"/>
          <p:nvPr/>
        </p:nvPicPr>
        <p:blipFill rotWithShape="1">
          <a:blip r:embed="rId31">
            <a:alphaModFix/>
          </a:blip>
          <a:srcRect b="0" l="0" r="0" t="0"/>
          <a:stretch/>
        </p:blipFill>
        <p:spPr>
          <a:xfrm>
            <a:off x="6058620" y="3671059"/>
            <a:ext cx="339577" cy="339577"/>
          </a:xfrm>
          <a:prstGeom prst="rect">
            <a:avLst/>
          </a:prstGeom>
          <a:noFill/>
          <a:ln>
            <a:noFill/>
          </a:ln>
        </p:spPr>
      </p:pic>
      <p:pic>
        <p:nvPicPr>
          <p:cNvPr id="104" name="Google Shape;104;p6"/>
          <p:cNvPicPr preferRelativeResize="0"/>
          <p:nvPr/>
        </p:nvPicPr>
        <p:blipFill rotWithShape="1">
          <a:blip r:embed="rId32">
            <a:alphaModFix/>
          </a:blip>
          <a:srcRect b="0" l="0" r="0" t="0"/>
          <a:stretch/>
        </p:blipFill>
        <p:spPr>
          <a:xfrm>
            <a:off x="6441828" y="3797280"/>
            <a:ext cx="458014" cy="123164"/>
          </a:xfrm>
          <a:prstGeom prst="rect">
            <a:avLst/>
          </a:prstGeom>
          <a:noFill/>
          <a:ln>
            <a:noFill/>
          </a:ln>
        </p:spPr>
      </p:pic>
      <p:pic>
        <p:nvPicPr>
          <p:cNvPr id="105" name="Google Shape;105;p6"/>
          <p:cNvPicPr preferRelativeResize="0"/>
          <p:nvPr/>
        </p:nvPicPr>
        <p:blipFill rotWithShape="1">
          <a:blip r:embed="rId33">
            <a:alphaModFix/>
          </a:blip>
          <a:srcRect b="0" l="0" r="0" t="0"/>
          <a:stretch/>
        </p:blipFill>
        <p:spPr>
          <a:xfrm>
            <a:off x="5956923" y="4209220"/>
            <a:ext cx="641454" cy="105241"/>
          </a:xfrm>
          <a:prstGeom prst="rect">
            <a:avLst/>
          </a:prstGeom>
          <a:noFill/>
          <a:ln>
            <a:noFill/>
          </a:ln>
        </p:spPr>
      </p:pic>
      <p:pic>
        <p:nvPicPr>
          <p:cNvPr id="106" name="Google Shape;106;p6"/>
          <p:cNvPicPr preferRelativeResize="0"/>
          <p:nvPr/>
        </p:nvPicPr>
        <p:blipFill rotWithShape="1">
          <a:blip r:embed="rId34">
            <a:alphaModFix/>
          </a:blip>
          <a:srcRect b="0" l="0" r="0" t="0"/>
          <a:stretch/>
        </p:blipFill>
        <p:spPr>
          <a:xfrm>
            <a:off x="7680441" y="3618386"/>
            <a:ext cx="489341" cy="139879"/>
          </a:xfrm>
          <a:prstGeom prst="rect">
            <a:avLst/>
          </a:prstGeom>
          <a:noFill/>
          <a:ln>
            <a:noFill/>
          </a:ln>
        </p:spPr>
      </p:pic>
      <p:pic>
        <p:nvPicPr>
          <p:cNvPr id="107" name="Google Shape;107;p6"/>
          <p:cNvPicPr preferRelativeResize="0"/>
          <p:nvPr/>
        </p:nvPicPr>
        <p:blipFill rotWithShape="1">
          <a:blip r:embed="rId35">
            <a:alphaModFix/>
          </a:blip>
          <a:srcRect b="0" l="0" r="0" t="0"/>
          <a:stretch/>
        </p:blipFill>
        <p:spPr>
          <a:xfrm>
            <a:off x="6931610" y="3355134"/>
            <a:ext cx="373426" cy="85844"/>
          </a:xfrm>
          <a:prstGeom prst="rect">
            <a:avLst/>
          </a:prstGeom>
          <a:noFill/>
          <a:ln>
            <a:noFill/>
          </a:ln>
        </p:spPr>
      </p:pic>
      <p:pic>
        <p:nvPicPr>
          <p:cNvPr id="108" name="Google Shape;108;p6"/>
          <p:cNvPicPr preferRelativeResize="0"/>
          <p:nvPr/>
        </p:nvPicPr>
        <p:blipFill rotWithShape="1">
          <a:blip r:embed="rId36">
            <a:alphaModFix/>
          </a:blip>
          <a:srcRect b="0" l="0" r="0" t="0"/>
          <a:stretch/>
        </p:blipFill>
        <p:spPr>
          <a:xfrm>
            <a:off x="7435598" y="3283278"/>
            <a:ext cx="299232" cy="199486"/>
          </a:xfrm>
          <a:prstGeom prst="rect">
            <a:avLst/>
          </a:prstGeom>
          <a:noFill/>
          <a:ln>
            <a:noFill/>
          </a:ln>
        </p:spPr>
      </p:pic>
      <p:pic>
        <p:nvPicPr>
          <p:cNvPr id="109" name="Google Shape;109;p6"/>
          <p:cNvPicPr preferRelativeResize="0"/>
          <p:nvPr/>
        </p:nvPicPr>
        <p:blipFill rotWithShape="1">
          <a:blip r:embed="rId37">
            <a:alphaModFix/>
          </a:blip>
          <a:srcRect b="0" l="0" r="0" t="0"/>
          <a:stretch/>
        </p:blipFill>
        <p:spPr>
          <a:xfrm>
            <a:off x="7099645" y="3809024"/>
            <a:ext cx="671734" cy="99042"/>
          </a:xfrm>
          <a:prstGeom prst="rect">
            <a:avLst/>
          </a:prstGeom>
          <a:noFill/>
          <a:ln>
            <a:noFill/>
          </a:ln>
        </p:spPr>
      </p:pic>
      <p:pic>
        <p:nvPicPr>
          <p:cNvPr id="110" name="Google Shape;110;p6"/>
          <p:cNvPicPr preferRelativeResize="0"/>
          <p:nvPr/>
        </p:nvPicPr>
        <p:blipFill rotWithShape="1">
          <a:blip r:embed="rId38">
            <a:alphaModFix/>
          </a:blip>
          <a:srcRect b="0" l="0" r="0" t="0"/>
          <a:stretch/>
        </p:blipFill>
        <p:spPr>
          <a:xfrm>
            <a:off x="6893495" y="3155562"/>
            <a:ext cx="411530" cy="150906"/>
          </a:xfrm>
          <a:prstGeom prst="rect">
            <a:avLst/>
          </a:prstGeom>
          <a:noFill/>
          <a:ln>
            <a:noFill/>
          </a:ln>
        </p:spPr>
      </p:pic>
      <p:pic>
        <p:nvPicPr>
          <p:cNvPr id="111" name="Google Shape;111;p6"/>
          <p:cNvPicPr preferRelativeResize="0"/>
          <p:nvPr/>
        </p:nvPicPr>
        <p:blipFill rotWithShape="1">
          <a:blip r:embed="rId39">
            <a:alphaModFix/>
          </a:blip>
          <a:srcRect b="0" l="0" r="0" t="0"/>
          <a:stretch/>
        </p:blipFill>
        <p:spPr>
          <a:xfrm>
            <a:off x="7184485" y="3468255"/>
            <a:ext cx="548828" cy="122469"/>
          </a:xfrm>
          <a:prstGeom prst="rect">
            <a:avLst/>
          </a:prstGeom>
          <a:noFill/>
          <a:ln>
            <a:noFill/>
          </a:ln>
        </p:spPr>
      </p:pic>
      <p:pic>
        <p:nvPicPr>
          <p:cNvPr id="112" name="Google Shape;112;p6"/>
          <p:cNvPicPr preferRelativeResize="0"/>
          <p:nvPr/>
        </p:nvPicPr>
        <p:blipFill rotWithShape="1">
          <a:blip r:embed="rId40">
            <a:alphaModFix/>
          </a:blip>
          <a:srcRect b="0" l="0" r="0" t="0"/>
          <a:stretch/>
        </p:blipFill>
        <p:spPr>
          <a:xfrm>
            <a:off x="6984496" y="1695197"/>
            <a:ext cx="284870" cy="160243"/>
          </a:xfrm>
          <a:prstGeom prst="rect">
            <a:avLst/>
          </a:prstGeom>
          <a:noFill/>
          <a:ln>
            <a:noFill/>
          </a:ln>
        </p:spPr>
      </p:pic>
      <p:pic>
        <p:nvPicPr>
          <p:cNvPr id="113" name="Google Shape;113;p6"/>
          <p:cNvPicPr preferRelativeResize="0"/>
          <p:nvPr/>
        </p:nvPicPr>
        <p:blipFill rotWithShape="1">
          <a:blip r:embed="rId41">
            <a:alphaModFix/>
          </a:blip>
          <a:srcRect b="0" l="0" r="0" t="0"/>
          <a:stretch/>
        </p:blipFill>
        <p:spPr>
          <a:xfrm>
            <a:off x="6621628" y="1673452"/>
            <a:ext cx="333115" cy="199287"/>
          </a:xfrm>
          <a:prstGeom prst="rect">
            <a:avLst/>
          </a:prstGeom>
          <a:noFill/>
          <a:ln>
            <a:noFill/>
          </a:ln>
        </p:spPr>
      </p:pic>
      <p:pic>
        <p:nvPicPr>
          <p:cNvPr id="114" name="Google Shape;114;p6"/>
          <p:cNvPicPr preferRelativeResize="0"/>
          <p:nvPr/>
        </p:nvPicPr>
        <p:blipFill rotWithShape="1">
          <a:blip r:embed="rId42">
            <a:alphaModFix/>
          </a:blip>
          <a:srcRect b="0" l="25534" r="0" t="0"/>
          <a:stretch/>
        </p:blipFill>
        <p:spPr>
          <a:xfrm>
            <a:off x="6626239" y="952992"/>
            <a:ext cx="477865" cy="164772"/>
          </a:xfrm>
          <a:prstGeom prst="rect">
            <a:avLst/>
          </a:prstGeom>
          <a:noFill/>
          <a:ln>
            <a:noFill/>
          </a:ln>
        </p:spPr>
      </p:pic>
      <p:pic>
        <p:nvPicPr>
          <p:cNvPr id="115" name="Google Shape;115;p6"/>
          <p:cNvPicPr preferRelativeResize="0"/>
          <p:nvPr/>
        </p:nvPicPr>
        <p:blipFill rotWithShape="1">
          <a:blip r:embed="rId43">
            <a:alphaModFix/>
          </a:blip>
          <a:srcRect b="0" l="0" r="0" t="0"/>
          <a:stretch/>
        </p:blipFill>
        <p:spPr>
          <a:xfrm>
            <a:off x="7203140" y="1204219"/>
            <a:ext cx="489339" cy="163113"/>
          </a:xfrm>
          <a:prstGeom prst="rect">
            <a:avLst/>
          </a:prstGeom>
          <a:noFill/>
          <a:ln>
            <a:noFill/>
          </a:ln>
        </p:spPr>
      </p:pic>
      <p:pic>
        <p:nvPicPr>
          <p:cNvPr id="116" name="Google Shape;116;p6"/>
          <p:cNvPicPr preferRelativeResize="0"/>
          <p:nvPr/>
        </p:nvPicPr>
        <p:blipFill rotWithShape="1">
          <a:blip r:embed="rId44">
            <a:alphaModFix/>
          </a:blip>
          <a:srcRect b="0" l="0" r="0" t="0"/>
          <a:stretch/>
        </p:blipFill>
        <p:spPr>
          <a:xfrm>
            <a:off x="7234150" y="2251758"/>
            <a:ext cx="489344" cy="120240"/>
          </a:xfrm>
          <a:prstGeom prst="rect">
            <a:avLst/>
          </a:prstGeom>
          <a:noFill/>
          <a:ln>
            <a:noFill/>
          </a:ln>
        </p:spPr>
      </p:pic>
      <p:pic>
        <p:nvPicPr>
          <p:cNvPr id="117" name="Google Shape;117;p6"/>
          <p:cNvPicPr preferRelativeResize="0"/>
          <p:nvPr/>
        </p:nvPicPr>
        <p:blipFill rotWithShape="1">
          <a:blip r:embed="rId45">
            <a:alphaModFix/>
          </a:blip>
          <a:srcRect b="0" l="0" r="0" t="0"/>
          <a:stretch/>
        </p:blipFill>
        <p:spPr>
          <a:xfrm>
            <a:off x="7466550" y="1726386"/>
            <a:ext cx="744817" cy="109110"/>
          </a:xfrm>
          <a:prstGeom prst="rect">
            <a:avLst/>
          </a:prstGeom>
          <a:noFill/>
          <a:ln>
            <a:noFill/>
          </a:ln>
        </p:spPr>
      </p:pic>
      <p:pic>
        <p:nvPicPr>
          <p:cNvPr id="118" name="Google Shape;118;p6"/>
          <p:cNvPicPr preferRelativeResize="0"/>
          <p:nvPr/>
        </p:nvPicPr>
        <p:blipFill rotWithShape="1">
          <a:blip r:embed="rId46">
            <a:alphaModFix/>
          </a:blip>
          <a:srcRect b="0" l="0" r="0" t="0"/>
          <a:stretch/>
        </p:blipFill>
        <p:spPr>
          <a:xfrm>
            <a:off x="7230212" y="2079424"/>
            <a:ext cx="475530" cy="104262"/>
          </a:xfrm>
          <a:prstGeom prst="rect">
            <a:avLst/>
          </a:prstGeom>
          <a:noFill/>
          <a:ln>
            <a:noFill/>
          </a:ln>
        </p:spPr>
      </p:pic>
      <p:pic>
        <p:nvPicPr>
          <p:cNvPr id="119" name="Google Shape;119;p6"/>
          <p:cNvPicPr preferRelativeResize="0"/>
          <p:nvPr/>
        </p:nvPicPr>
        <p:blipFill rotWithShape="1">
          <a:blip r:embed="rId47">
            <a:alphaModFix/>
          </a:blip>
          <a:srcRect b="37107" l="0" r="0" t="34079"/>
          <a:stretch/>
        </p:blipFill>
        <p:spPr>
          <a:xfrm>
            <a:off x="7214462" y="1879153"/>
            <a:ext cx="515785" cy="148514"/>
          </a:xfrm>
          <a:prstGeom prst="rect">
            <a:avLst/>
          </a:prstGeom>
          <a:noFill/>
          <a:ln>
            <a:noFill/>
          </a:ln>
        </p:spPr>
      </p:pic>
      <p:pic>
        <p:nvPicPr>
          <p:cNvPr id="120" name="Google Shape;120;p6"/>
          <p:cNvPicPr preferRelativeResize="0"/>
          <p:nvPr/>
        </p:nvPicPr>
        <p:blipFill rotWithShape="1">
          <a:blip r:embed="rId48">
            <a:alphaModFix/>
          </a:blip>
          <a:srcRect b="0" l="0" r="0" t="0"/>
          <a:stretch/>
        </p:blipFill>
        <p:spPr>
          <a:xfrm>
            <a:off x="7967146" y="2660797"/>
            <a:ext cx="529147" cy="79839"/>
          </a:xfrm>
          <a:prstGeom prst="rect">
            <a:avLst/>
          </a:prstGeom>
          <a:noFill/>
          <a:ln>
            <a:noFill/>
          </a:ln>
        </p:spPr>
      </p:pic>
      <p:pic>
        <p:nvPicPr>
          <p:cNvPr id="121" name="Google Shape;121;p6"/>
          <p:cNvPicPr preferRelativeResize="0"/>
          <p:nvPr/>
        </p:nvPicPr>
        <p:blipFill rotWithShape="1">
          <a:blip r:embed="rId49">
            <a:alphaModFix/>
          </a:blip>
          <a:srcRect b="0" l="0" r="0" t="0"/>
          <a:stretch/>
        </p:blipFill>
        <p:spPr>
          <a:xfrm>
            <a:off x="7980838" y="2991599"/>
            <a:ext cx="455895" cy="63888"/>
          </a:xfrm>
          <a:prstGeom prst="rect">
            <a:avLst/>
          </a:prstGeom>
          <a:noFill/>
          <a:ln>
            <a:noFill/>
          </a:ln>
        </p:spPr>
      </p:pic>
      <p:pic>
        <p:nvPicPr>
          <p:cNvPr id="122" name="Google Shape;122;p6"/>
          <p:cNvPicPr preferRelativeResize="0"/>
          <p:nvPr/>
        </p:nvPicPr>
        <p:blipFill rotWithShape="1">
          <a:blip r:embed="rId50">
            <a:alphaModFix/>
          </a:blip>
          <a:srcRect b="0" l="0" r="0" t="0"/>
          <a:stretch/>
        </p:blipFill>
        <p:spPr>
          <a:xfrm>
            <a:off x="8064577" y="2792085"/>
            <a:ext cx="368674" cy="172040"/>
          </a:xfrm>
          <a:prstGeom prst="rect">
            <a:avLst/>
          </a:prstGeom>
          <a:noFill/>
          <a:ln>
            <a:noFill/>
          </a:ln>
        </p:spPr>
      </p:pic>
      <p:pic>
        <p:nvPicPr>
          <p:cNvPr id="123" name="Google Shape;123;p6"/>
          <p:cNvPicPr preferRelativeResize="0"/>
          <p:nvPr/>
        </p:nvPicPr>
        <p:blipFill rotWithShape="1">
          <a:blip r:embed="rId51">
            <a:alphaModFix/>
          </a:blip>
          <a:srcRect b="0" l="0" r="0" t="0"/>
          <a:stretch/>
        </p:blipFill>
        <p:spPr>
          <a:xfrm>
            <a:off x="7444464" y="2980203"/>
            <a:ext cx="462924" cy="79251"/>
          </a:xfrm>
          <a:prstGeom prst="rect">
            <a:avLst/>
          </a:prstGeom>
          <a:noFill/>
          <a:ln>
            <a:noFill/>
          </a:ln>
        </p:spPr>
      </p:pic>
      <p:pic>
        <p:nvPicPr>
          <p:cNvPr id="124" name="Google Shape;124;p6"/>
          <p:cNvPicPr preferRelativeResize="0"/>
          <p:nvPr/>
        </p:nvPicPr>
        <p:blipFill rotWithShape="1">
          <a:blip r:embed="rId52">
            <a:alphaModFix/>
          </a:blip>
          <a:srcRect b="0" l="0" r="0" t="0"/>
          <a:stretch/>
        </p:blipFill>
        <p:spPr>
          <a:xfrm>
            <a:off x="7176038" y="1502971"/>
            <a:ext cx="317711" cy="133414"/>
          </a:xfrm>
          <a:prstGeom prst="rect">
            <a:avLst/>
          </a:prstGeom>
          <a:noFill/>
          <a:ln>
            <a:noFill/>
          </a:ln>
        </p:spPr>
      </p:pic>
      <p:pic>
        <p:nvPicPr>
          <p:cNvPr id="125" name="Google Shape;125;p6"/>
          <p:cNvPicPr preferRelativeResize="0"/>
          <p:nvPr/>
        </p:nvPicPr>
        <p:blipFill rotWithShape="1">
          <a:blip r:embed="rId53">
            <a:alphaModFix/>
          </a:blip>
          <a:srcRect b="0" l="0" r="0" t="0"/>
          <a:stretch/>
        </p:blipFill>
        <p:spPr>
          <a:xfrm>
            <a:off x="7808680" y="1837283"/>
            <a:ext cx="487335" cy="162037"/>
          </a:xfrm>
          <a:prstGeom prst="rect">
            <a:avLst/>
          </a:prstGeom>
          <a:noFill/>
          <a:ln>
            <a:noFill/>
          </a:ln>
        </p:spPr>
      </p:pic>
      <p:pic>
        <p:nvPicPr>
          <p:cNvPr id="126" name="Google Shape;126;p6"/>
          <p:cNvPicPr preferRelativeResize="0"/>
          <p:nvPr/>
        </p:nvPicPr>
        <p:blipFill rotWithShape="1">
          <a:blip r:embed="rId54">
            <a:alphaModFix/>
          </a:blip>
          <a:srcRect b="0" l="0" r="0" t="0"/>
          <a:stretch/>
        </p:blipFill>
        <p:spPr>
          <a:xfrm>
            <a:off x="7833524" y="2025321"/>
            <a:ext cx="453371" cy="102465"/>
          </a:xfrm>
          <a:prstGeom prst="rect">
            <a:avLst/>
          </a:prstGeom>
          <a:noFill/>
          <a:ln>
            <a:noFill/>
          </a:ln>
        </p:spPr>
      </p:pic>
      <p:pic>
        <p:nvPicPr>
          <p:cNvPr id="127" name="Google Shape;127;p6"/>
          <p:cNvPicPr preferRelativeResize="0"/>
          <p:nvPr/>
        </p:nvPicPr>
        <p:blipFill rotWithShape="1">
          <a:blip r:embed="rId55">
            <a:alphaModFix/>
          </a:blip>
          <a:srcRect b="0" l="0" r="0" t="0"/>
          <a:stretch/>
        </p:blipFill>
        <p:spPr>
          <a:xfrm>
            <a:off x="6630708" y="1451608"/>
            <a:ext cx="449985" cy="161984"/>
          </a:xfrm>
          <a:prstGeom prst="rect">
            <a:avLst/>
          </a:prstGeom>
          <a:noFill/>
          <a:ln>
            <a:noFill/>
          </a:ln>
        </p:spPr>
      </p:pic>
      <p:pic>
        <p:nvPicPr>
          <p:cNvPr id="128" name="Google Shape;128;p6"/>
          <p:cNvPicPr preferRelativeResize="0"/>
          <p:nvPr/>
        </p:nvPicPr>
        <p:blipFill rotWithShape="1">
          <a:blip r:embed="rId56">
            <a:alphaModFix/>
          </a:blip>
          <a:srcRect b="0" l="54120" r="0" t="0"/>
          <a:stretch/>
        </p:blipFill>
        <p:spPr>
          <a:xfrm>
            <a:off x="6669215" y="1147290"/>
            <a:ext cx="419533" cy="246400"/>
          </a:xfrm>
          <a:prstGeom prst="rect">
            <a:avLst/>
          </a:prstGeom>
          <a:noFill/>
          <a:ln>
            <a:noFill/>
          </a:ln>
        </p:spPr>
      </p:pic>
      <p:pic>
        <p:nvPicPr>
          <p:cNvPr id="129" name="Google Shape;129;p6"/>
          <p:cNvPicPr preferRelativeResize="0"/>
          <p:nvPr/>
        </p:nvPicPr>
        <p:blipFill rotWithShape="1">
          <a:blip r:embed="rId57">
            <a:alphaModFix/>
          </a:blip>
          <a:srcRect b="0" l="0" r="0" t="0"/>
          <a:stretch/>
        </p:blipFill>
        <p:spPr>
          <a:xfrm>
            <a:off x="6040605" y="4036514"/>
            <a:ext cx="445261" cy="134148"/>
          </a:xfrm>
          <a:prstGeom prst="rect">
            <a:avLst/>
          </a:prstGeom>
          <a:noFill/>
          <a:ln>
            <a:noFill/>
          </a:ln>
        </p:spPr>
      </p:pic>
      <p:pic>
        <p:nvPicPr>
          <p:cNvPr id="130" name="Google Shape;130;p6"/>
          <p:cNvPicPr preferRelativeResize="0"/>
          <p:nvPr/>
        </p:nvPicPr>
        <p:blipFill rotWithShape="1">
          <a:blip r:embed="rId58">
            <a:alphaModFix/>
          </a:blip>
          <a:srcRect b="0" l="0" r="0" t="0"/>
          <a:stretch/>
        </p:blipFill>
        <p:spPr>
          <a:xfrm>
            <a:off x="6658725" y="4191974"/>
            <a:ext cx="445263" cy="166122"/>
          </a:xfrm>
          <a:prstGeom prst="rect">
            <a:avLst/>
          </a:prstGeom>
          <a:noFill/>
          <a:ln>
            <a:noFill/>
          </a:ln>
        </p:spPr>
      </p:pic>
      <p:pic>
        <p:nvPicPr>
          <p:cNvPr id="131" name="Google Shape;131;p6"/>
          <p:cNvPicPr preferRelativeResize="0"/>
          <p:nvPr/>
        </p:nvPicPr>
        <p:blipFill rotWithShape="1">
          <a:blip r:embed="rId59">
            <a:alphaModFix/>
          </a:blip>
          <a:srcRect b="0" l="0" r="0" t="0"/>
          <a:stretch/>
        </p:blipFill>
        <p:spPr>
          <a:xfrm>
            <a:off x="7329345" y="2501829"/>
            <a:ext cx="491490" cy="265671"/>
          </a:xfrm>
          <a:prstGeom prst="rect">
            <a:avLst/>
          </a:prstGeom>
          <a:noFill/>
          <a:ln>
            <a:noFill/>
          </a:ln>
        </p:spPr>
      </p:pic>
      <p:pic>
        <p:nvPicPr>
          <p:cNvPr id="132" name="Google Shape;132;p6"/>
          <p:cNvPicPr preferRelativeResize="0"/>
          <p:nvPr/>
        </p:nvPicPr>
        <p:blipFill rotWithShape="1">
          <a:blip r:embed="rId60">
            <a:alphaModFix/>
          </a:blip>
          <a:srcRect b="0" l="0" r="0" t="0"/>
          <a:stretch/>
        </p:blipFill>
        <p:spPr>
          <a:xfrm>
            <a:off x="7321885" y="2832614"/>
            <a:ext cx="506229" cy="73099"/>
          </a:xfrm>
          <a:prstGeom prst="rect">
            <a:avLst/>
          </a:prstGeom>
          <a:noFill/>
          <a:ln>
            <a:noFill/>
          </a:ln>
        </p:spPr>
      </p:pic>
      <p:pic>
        <p:nvPicPr>
          <p:cNvPr id="133" name="Google Shape;133;p6"/>
          <p:cNvPicPr preferRelativeResize="0"/>
          <p:nvPr/>
        </p:nvPicPr>
        <p:blipFill rotWithShape="1">
          <a:blip r:embed="rId61">
            <a:alphaModFix/>
          </a:blip>
          <a:srcRect b="0" l="0" r="0" t="0"/>
          <a:stretch/>
        </p:blipFill>
        <p:spPr>
          <a:xfrm>
            <a:off x="7955848" y="3163743"/>
            <a:ext cx="419793" cy="120258"/>
          </a:xfrm>
          <a:prstGeom prst="rect">
            <a:avLst/>
          </a:prstGeom>
          <a:noFill/>
          <a:ln>
            <a:noFill/>
          </a:ln>
        </p:spPr>
      </p:pic>
      <p:pic>
        <p:nvPicPr>
          <p:cNvPr id="134" name="Google Shape;134;p6"/>
          <p:cNvPicPr preferRelativeResize="0"/>
          <p:nvPr/>
        </p:nvPicPr>
        <p:blipFill rotWithShape="1">
          <a:blip r:embed="rId62">
            <a:alphaModFix/>
          </a:blip>
          <a:srcRect b="0" l="0" r="0" t="0"/>
          <a:stretch/>
        </p:blipFill>
        <p:spPr>
          <a:xfrm>
            <a:off x="7889213" y="2159140"/>
            <a:ext cx="302520" cy="126552"/>
          </a:xfrm>
          <a:prstGeom prst="rect">
            <a:avLst/>
          </a:prstGeom>
          <a:noFill/>
          <a:ln>
            <a:noFill/>
          </a:ln>
        </p:spPr>
      </p:pic>
      <p:sp>
        <p:nvSpPr>
          <p:cNvPr id="135" name="Google Shape;135;p6"/>
          <p:cNvSpPr txBox="1"/>
          <p:nvPr/>
        </p:nvSpPr>
        <p:spPr>
          <a:xfrm>
            <a:off x="6352235" y="643550"/>
            <a:ext cx="1043700" cy="359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1" i="0" lang="en" sz="900" u="none" cap="none" strike="noStrike">
                <a:solidFill>
                  <a:srgbClr val="FFAB00"/>
                </a:solidFill>
                <a:latin typeface="DM Sans"/>
                <a:ea typeface="DM Sans"/>
                <a:cs typeface="DM Sans"/>
                <a:sym typeface="DM Sans"/>
              </a:rPr>
              <a:t>Banking</a:t>
            </a:r>
            <a:endParaRPr b="0" i="0" sz="900" u="none" cap="none" strike="noStrike">
              <a:solidFill>
                <a:srgbClr val="FFAB00"/>
              </a:solidFill>
              <a:latin typeface="DM Sans Medium"/>
              <a:ea typeface="DM Sans Medium"/>
              <a:cs typeface="DM Sans Medium"/>
              <a:sym typeface="DM Sans Medium"/>
            </a:endParaRPr>
          </a:p>
        </p:txBody>
      </p:sp>
      <p:sp>
        <p:nvSpPr>
          <p:cNvPr id="136" name="Google Shape;136;p6"/>
          <p:cNvSpPr txBox="1"/>
          <p:nvPr/>
        </p:nvSpPr>
        <p:spPr>
          <a:xfrm>
            <a:off x="7680069" y="2237974"/>
            <a:ext cx="971700" cy="482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AB00"/>
                </a:solidFill>
                <a:latin typeface="DM Sans"/>
                <a:ea typeface="DM Sans"/>
                <a:cs typeface="DM Sans"/>
                <a:sym typeface="DM Sans"/>
              </a:rPr>
              <a:t>Asset</a:t>
            </a:r>
            <a:br>
              <a:rPr b="1" i="0" lang="en" sz="900" u="none" cap="none" strike="noStrike">
                <a:solidFill>
                  <a:srgbClr val="FFAB00"/>
                </a:solidFill>
                <a:latin typeface="DM Sans"/>
                <a:ea typeface="DM Sans"/>
                <a:cs typeface="DM Sans"/>
                <a:sym typeface="DM Sans"/>
              </a:rPr>
            </a:br>
            <a:r>
              <a:rPr b="1" i="0" lang="en" sz="900" u="none" cap="none" strike="noStrike">
                <a:solidFill>
                  <a:srgbClr val="FFAB00"/>
                </a:solidFill>
                <a:latin typeface="DM Sans"/>
                <a:ea typeface="DM Sans"/>
                <a:cs typeface="DM Sans"/>
                <a:sym typeface="DM Sans"/>
              </a:rPr>
              <a:t>Management</a:t>
            </a:r>
            <a:endParaRPr b="1" i="0" sz="900" u="none" cap="none" strike="noStrike">
              <a:solidFill>
                <a:srgbClr val="FFAB00"/>
              </a:solidFill>
              <a:latin typeface="DM Sans"/>
              <a:ea typeface="DM Sans"/>
              <a:cs typeface="DM Sans"/>
              <a:sym typeface="DM Sans"/>
            </a:endParaRPr>
          </a:p>
        </p:txBody>
      </p:sp>
      <p:pic>
        <p:nvPicPr>
          <p:cNvPr id="137" name="Google Shape;137;p6"/>
          <p:cNvPicPr preferRelativeResize="0"/>
          <p:nvPr/>
        </p:nvPicPr>
        <p:blipFill rotWithShape="1">
          <a:blip r:embed="rId63">
            <a:alphaModFix/>
          </a:blip>
          <a:srcRect b="0" l="21984" r="0" t="0"/>
          <a:stretch/>
        </p:blipFill>
        <p:spPr>
          <a:xfrm>
            <a:off x="7012135" y="3580113"/>
            <a:ext cx="603684" cy="174521"/>
          </a:xfrm>
          <a:prstGeom prst="rect">
            <a:avLst/>
          </a:prstGeom>
          <a:noFill/>
          <a:ln>
            <a:noFill/>
          </a:ln>
        </p:spPr>
      </p:pic>
      <p:cxnSp>
        <p:nvCxnSpPr>
          <p:cNvPr id="138" name="Google Shape;138;p6"/>
          <p:cNvCxnSpPr/>
          <p:nvPr/>
        </p:nvCxnSpPr>
        <p:spPr>
          <a:xfrm>
            <a:off x="457212" y="2078475"/>
            <a:ext cx="2208600" cy="0"/>
          </a:xfrm>
          <a:prstGeom prst="straightConnector1">
            <a:avLst/>
          </a:prstGeom>
          <a:noFill/>
          <a:ln cap="flat" cmpd="sng" w="19050">
            <a:solidFill>
              <a:srgbClr val="FF5F46"/>
            </a:solidFill>
            <a:prstDash val="solid"/>
            <a:round/>
            <a:headEnd len="sm" w="sm" type="none"/>
            <a:tailEnd len="sm" w="sm" type="none"/>
          </a:ln>
        </p:spPr>
      </p:cxnSp>
      <p:sp>
        <p:nvSpPr>
          <p:cNvPr id="139" name="Google Shape;139;p6"/>
          <p:cNvSpPr txBox="1"/>
          <p:nvPr/>
        </p:nvSpPr>
        <p:spPr>
          <a:xfrm>
            <a:off x="365775" y="2123513"/>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F3620"/>
                </a:solidFill>
                <a:latin typeface="DM Sans"/>
                <a:ea typeface="DM Sans"/>
                <a:cs typeface="DM Sans"/>
                <a:sym typeface="DM Sans"/>
              </a:rPr>
              <a:t>1,500</a:t>
            </a:r>
            <a:r>
              <a:rPr lang="en" sz="2100">
                <a:solidFill>
                  <a:srgbClr val="FF3620"/>
                </a:solidFill>
                <a:latin typeface="DM Sans"/>
                <a:ea typeface="DM Sans"/>
                <a:cs typeface="DM Sans"/>
                <a:sym typeface="DM Sans"/>
              </a:rPr>
              <a:t>+</a:t>
            </a:r>
            <a:r>
              <a:rPr lang="en" sz="1600">
                <a:solidFill>
                  <a:srgbClr val="FFFFFF"/>
                </a:solidFill>
                <a:latin typeface="DM Sans"/>
                <a:ea typeface="DM Sans"/>
                <a:cs typeface="DM Sans"/>
                <a:sym typeface="DM Sans"/>
              </a:rPr>
              <a:t>  </a:t>
            </a:r>
            <a:r>
              <a:rPr lang="en" sz="1600">
                <a:solidFill>
                  <a:schemeClr val="accent1"/>
                </a:solidFill>
                <a:latin typeface="DM Sans"/>
                <a:ea typeface="DM Sans"/>
                <a:cs typeface="DM Sans"/>
                <a:sym typeface="DM Sans"/>
              </a:rPr>
              <a:t>FSI customers</a:t>
            </a:r>
            <a:endParaRPr sz="1600">
              <a:solidFill>
                <a:schemeClr val="accent1"/>
              </a:solidFill>
              <a:latin typeface="DM Sans"/>
              <a:ea typeface="DM Sans"/>
              <a:cs typeface="DM Sans"/>
              <a:sym typeface="DM Sans"/>
            </a:endParaRPr>
          </a:p>
          <a:p>
            <a:pPr indent="0" lvl="0" marL="0" rtl="0" algn="l">
              <a:spcBef>
                <a:spcPts val="0"/>
              </a:spcBef>
              <a:spcAft>
                <a:spcPts val="0"/>
              </a:spcAft>
              <a:buNone/>
            </a:pPr>
            <a:r>
              <a:rPr lang="en" sz="2100">
                <a:solidFill>
                  <a:srgbClr val="FF3620"/>
                </a:solidFill>
                <a:latin typeface="DM Sans"/>
                <a:ea typeface="DM Sans"/>
                <a:cs typeface="DM Sans"/>
                <a:sym typeface="DM Sans"/>
              </a:rPr>
              <a:t>450+    </a:t>
            </a:r>
            <a:r>
              <a:rPr lang="en" sz="1600">
                <a:solidFill>
                  <a:schemeClr val="accent1"/>
                </a:solidFill>
                <a:latin typeface="DM Sans"/>
                <a:ea typeface="DM Sans"/>
                <a:cs typeface="DM Sans"/>
                <a:sym typeface="DM Sans"/>
              </a:rPr>
              <a:t>partners</a:t>
            </a:r>
            <a:endParaRPr sz="1600">
              <a:solidFill>
                <a:schemeClr val="accent1"/>
              </a:solidFill>
              <a:latin typeface="DM Sans"/>
              <a:ea typeface="DM Sans"/>
              <a:cs typeface="DM Sans"/>
              <a:sym typeface="DM Sans"/>
            </a:endParaRPr>
          </a:p>
          <a:p>
            <a:pPr indent="0" lvl="0" marL="0" rtl="0" algn="l">
              <a:spcBef>
                <a:spcPts val="0"/>
              </a:spcBef>
              <a:spcAft>
                <a:spcPts val="0"/>
              </a:spcAft>
              <a:buNone/>
            </a:pPr>
            <a:r>
              <a:rPr lang="en" sz="2100">
                <a:solidFill>
                  <a:srgbClr val="FF3620"/>
                </a:solidFill>
                <a:latin typeface="DM Sans"/>
                <a:ea typeface="DM Sans"/>
                <a:cs typeface="DM Sans"/>
                <a:sym typeface="DM Sans"/>
              </a:rPr>
              <a:t>250+    </a:t>
            </a:r>
            <a:r>
              <a:rPr lang="en" sz="1600">
                <a:solidFill>
                  <a:schemeClr val="accent1"/>
                </a:solidFill>
                <a:latin typeface="DM Sans"/>
                <a:ea typeface="DM Sans"/>
                <a:cs typeface="DM Sans"/>
                <a:sym typeface="DM Sans"/>
              </a:rPr>
              <a:t>use cases</a:t>
            </a:r>
            <a:endParaRPr sz="1600">
              <a:solidFill>
                <a:schemeClr val="accent1"/>
              </a:solidFill>
              <a:latin typeface="DM Sans"/>
              <a:ea typeface="DM Sans"/>
              <a:cs typeface="DM Sans"/>
              <a:sym typeface="DM Sans"/>
            </a:endParaRPr>
          </a:p>
        </p:txBody>
      </p:sp>
      <p:sp>
        <p:nvSpPr>
          <p:cNvPr id="140" name="Google Shape;140;p6"/>
          <p:cNvSpPr txBox="1"/>
          <p:nvPr/>
        </p:nvSpPr>
        <p:spPr>
          <a:xfrm>
            <a:off x="365775" y="542688"/>
            <a:ext cx="33681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DM Sans"/>
                <a:ea typeface="DM Sans"/>
                <a:cs typeface="DM Sans"/>
                <a:sym typeface="DM Sans"/>
              </a:rPr>
              <a:t>Powering the Financial Services ecosystem</a:t>
            </a:r>
            <a:endParaRPr sz="2600">
              <a:solidFill>
                <a:schemeClr val="accent1"/>
              </a:solidFill>
              <a:latin typeface="DM Sans"/>
              <a:ea typeface="DM Sans"/>
              <a:cs typeface="DM Sans"/>
              <a:sym typeface="DM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s 1">
  <p:cSld name="CUSTOM_5">
    <p:spTree>
      <p:nvGrpSpPr>
        <p:cNvPr id="141" name="Shape 141"/>
        <p:cNvGrpSpPr/>
        <p:nvPr/>
      </p:nvGrpSpPr>
      <p:grpSpPr>
        <a:xfrm>
          <a:off x="0" y="0"/>
          <a:ext cx="0" cy="0"/>
          <a:chOff x="0" y="0"/>
          <a:chExt cx="0" cy="0"/>
        </a:xfrm>
      </p:grpSpPr>
      <p:sp>
        <p:nvSpPr>
          <p:cNvPr id="142" name="Google Shape;142;p7"/>
          <p:cNvSpPr/>
          <p:nvPr/>
        </p:nvSpPr>
        <p:spPr>
          <a:xfrm>
            <a:off x="5419075" y="-5125"/>
            <a:ext cx="3730200" cy="514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7"/>
          <p:cNvCxnSpPr/>
          <p:nvPr/>
        </p:nvCxnSpPr>
        <p:spPr>
          <a:xfrm>
            <a:off x="457212" y="1849875"/>
            <a:ext cx="2208600" cy="0"/>
          </a:xfrm>
          <a:prstGeom prst="straightConnector1">
            <a:avLst/>
          </a:prstGeom>
          <a:noFill/>
          <a:ln cap="flat" cmpd="sng" w="19050">
            <a:solidFill>
              <a:srgbClr val="FF5F46"/>
            </a:solidFill>
            <a:prstDash val="solid"/>
            <a:round/>
            <a:headEnd len="sm" w="sm" type="none"/>
            <a:tailEnd len="sm" w="sm" type="none"/>
          </a:ln>
        </p:spPr>
      </p:cxnSp>
      <p:sp>
        <p:nvSpPr>
          <p:cNvPr id="144" name="Google Shape;144;p7"/>
          <p:cNvSpPr txBox="1"/>
          <p:nvPr/>
        </p:nvSpPr>
        <p:spPr>
          <a:xfrm>
            <a:off x="365775" y="1894913"/>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3620"/>
                </a:solidFill>
                <a:latin typeface="DM Sans"/>
                <a:ea typeface="DM Sans"/>
                <a:cs typeface="DM Sans"/>
                <a:sym typeface="DM Sans"/>
              </a:rPr>
              <a:t>1,5</a:t>
            </a:r>
            <a:r>
              <a:rPr lang="en" sz="2400">
                <a:solidFill>
                  <a:srgbClr val="FF3620"/>
                </a:solidFill>
                <a:latin typeface="DM Sans"/>
                <a:ea typeface="DM Sans"/>
                <a:cs typeface="DM Sans"/>
                <a:sym typeface="DM Sans"/>
              </a:rPr>
              <a:t>00+</a:t>
            </a:r>
            <a:r>
              <a:rPr lang="en" sz="1900">
                <a:solidFill>
                  <a:srgbClr val="FFFFFF"/>
                </a:solidFill>
                <a:latin typeface="DM Sans"/>
                <a:ea typeface="DM Sans"/>
                <a:cs typeface="DM Sans"/>
                <a:sym typeface="DM Sans"/>
              </a:rPr>
              <a:t> </a:t>
            </a:r>
            <a:r>
              <a:rPr lang="en" sz="1900">
                <a:solidFill>
                  <a:schemeClr val="accent1"/>
                </a:solidFill>
                <a:latin typeface="DM Sans"/>
                <a:ea typeface="DM Sans"/>
                <a:cs typeface="DM Sans"/>
                <a:sym typeface="DM Sans"/>
              </a:rPr>
              <a:t>FSI customers</a:t>
            </a:r>
            <a:endParaRPr sz="1900">
              <a:solidFill>
                <a:schemeClr val="accent1"/>
              </a:solidFill>
              <a:latin typeface="DM Sans"/>
              <a:ea typeface="DM Sans"/>
              <a:cs typeface="DM Sans"/>
              <a:sym typeface="DM Sans"/>
            </a:endParaRPr>
          </a:p>
          <a:p>
            <a:pPr indent="0" lvl="0" marL="0" rtl="0" algn="l">
              <a:spcBef>
                <a:spcPts val="0"/>
              </a:spcBef>
              <a:spcAft>
                <a:spcPts val="0"/>
              </a:spcAft>
              <a:buNone/>
            </a:pPr>
            <a:r>
              <a:rPr lang="en" sz="2400">
                <a:solidFill>
                  <a:srgbClr val="FF3620"/>
                </a:solidFill>
                <a:latin typeface="DM Sans"/>
                <a:ea typeface="DM Sans"/>
                <a:cs typeface="DM Sans"/>
                <a:sym typeface="DM Sans"/>
              </a:rPr>
              <a:t>450+   </a:t>
            </a:r>
            <a:r>
              <a:rPr lang="en" sz="1900">
                <a:solidFill>
                  <a:schemeClr val="accent1"/>
                </a:solidFill>
                <a:latin typeface="DM Sans"/>
                <a:ea typeface="DM Sans"/>
                <a:cs typeface="DM Sans"/>
                <a:sym typeface="DM Sans"/>
              </a:rPr>
              <a:t>partners</a:t>
            </a:r>
            <a:endParaRPr sz="1900">
              <a:solidFill>
                <a:schemeClr val="accent1"/>
              </a:solidFill>
              <a:latin typeface="DM Sans"/>
              <a:ea typeface="DM Sans"/>
              <a:cs typeface="DM Sans"/>
              <a:sym typeface="DM Sans"/>
            </a:endParaRPr>
          </a:p>
          <a:p>
            <a:pPr indent="0" lvl="0" marL="0" rtl="0" algn="l">
              <a:spcBef>
                <a:spcPts val="0"/>
              </a:spcBef>
              <a:spcAft>
                <a:spcPts val="0"/>
              </a:spcAft>
              <a:buNone/>
            </a:pPr>
            <a:r>
              <a:rPr lang="en" sz="2400">
                <a:solidFill>
                  <a:srgbClr val="FF3620"/>
                </a:solidFill>
                <a:latin typeface="DM Sans"/>
                <a:ea typeface="DM Sans"/>
                <a:cs typeface="DM Sans"/>
                <a:sym typeface="DM Sans"/>
              </a:rPr>
              <a:t>250+   </a:t>
            </a:r>
            <a:r>
              <a:rPr lang="en" sz="1900">
                <a:solidFill>
                  <a:schemeClr val="accent1"/>
                </a:solidFill>
                <a:latin typeface="DM Sans"/>
                <a:ea typeface="DM Sans"/>
                <a:cs typeface="DM Sans"/>
                <a:sym typeface="DM Sans"/>
              </a:rPr>
              <a:t>use cases</a:t>
            </a:r>
            <a:endParaRPr sz="1900">
              <a:solidFill>
                <a:schemeClr val="accent1"/>
              </a:solidFill>
              <a:latin typeface="DM Sans"/>
              <a:ea typeface="DM Sans"/>
              <a:cs typeface="DM Sans"/>
              <a:sym typeface="DM Sans"/>
            </a:endParaRPr>
          </a:p>
        </p:txBody>
      </p:sp>
      <p:sp>
        <p:nvSpPr>
          <p:cNvPr id="145" name="Google Shape;145;p7"/>
          <p:cNvSpPr txBox="1"/>
          <p:nvPr/>
        </p:nvSpPr>
        <p:spPr>
          <a:xfrm>
            <a:off x="365775" y="542700"/>
            <a:ext cx="3730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DM Sans"/>
                <a:ea typeface="DM Sans"/>
                <a:cs typeface="DM Sans"/>
                <a:sym typeface="DM Sans"/>
              </a:rPr>
              <a:t>Powering the Financial Services ecosystem</a:t>
            </a:r>
            <a:endParaRPr sz="2600">
              <a:solidFill>
                <a:schemeClr val="accent1"/>
              </a:solidFill>
              <a:latin typeface="DM Sans"/>
              <a:ea typeface="DM Sans"/>
              <a:cs typeface="DM Sans"/>
              <a:sym typeface="DM Sans"/>
            </a:endParaRPr>
          </a:p>
        </p:txBody>
      </p:sp>
      <p:pic>
        <p:nvPicPr>
          <p:cNvPr id="146" name="Google Shape;146;p7"/>
          <p:cNvPicPr preferRelativeResize="0"/>
          <p:nvPr/>
        </p:nvPicPr>
        <p:blipFill>
          <a:blip r:embed="rId2">
            <a:alphaModFix/>
          </a:blip>
          <a:stretch>
            <a:fillRect/>
          </a:stretch>
        </p:blipFill>
        <p:spPr>
          <a:xfrm>
            <a:off x="7019725" y="896950"/>
            <a:ext cx="1196001" cy="307175"/>
          </a:xfrm>
          <a:prstGeom prst="rect">
            <a:avLst/>
          </a:prstGeom>
          <a:noFill/>
          <a:ln>
            <a:noFill/>
          </a:ln>
        </p:spPr>
      </p:pic>
      <p:pic>
        <p:nvPicPr>
          <p:cNvPr id="147" name="Google Shape;147;p7"/>
          <p:cNvPicPr preferRelativeResize="0"/>
          <p:nvPr/>
        </p:nvPicPr>
        <p:blipFill>
          <a:blip r:embed="rId3">
            <a:alphaModFix/>
          </a:blip>
          <a:stretch>
            <a:fillRect/>
          </a:stretch>
        </p:blipFill>
        <p:spPr>
          <a:xfrm>
            <a:off x="7019724" y="1428549"/>
            <a:ext cx="1133424" cy="307175"/>
          </a:xfrm>
          <a:prstGeom prst="rect">
            <a:avLst/>
          </a:prstGeom>
          <a:noFill/>
          <a:ln>
            <a:noFill/>
          </a:ln>
        </p:spPr>
      </p:pic>
      <p:pic>
        <p:nvPicPr>
          <p:cNvPr id="148" name="Google Shape;148;p7"/>
          <p:cNvPicPr preferRelativeResize="0"/>
          <p:nvPr/>
        </p:nvPicPr>
        <p:blipFill>
          <a:blip r:embed="rId4">
            <a:alphaModFix/>
          </a:blip>
          <a:stretch>
            <a:fillRect/>
          </a:stretch>
        </p:blipFill>
        <p:spPr>
          <a:xfrm>
            <a:off x="7019726" y="1960151"/>
            <a:ext cx="957300" cy="343825"/>
          </a:xfrm>
          <a:prstGeom prst="rect">
            <a:avLst/>
          </a:prstGeom>
          <a:noFill/>
          <a:ln>
            <a:noFill/>
          </a:ln>
        </p:spPr>
      </p:pic>
      <p:pic>
        <p:nvPicPr>
          <p:cNvPr id="149" name="Google Shape;149;p7"/>
          <p:cNvPicPr preferRelativeResize="0"/>
          <p:nvPr/>
        </p:nvPicPr>
        <p:blipFill>
          <a:blip r:embed="rId5">
            <a:alphaModFix/>
          </a:blip>
          <a:stretch>
            <a:fillRect/>
          </a:stretch>
        </p:blipFill>
        <p:spPr>
          <a:xfrm>
            <a:off x="7019727" y="2492887"/>
            <a:ext cx="783750" cy="440851"/>
          </a:xfrm>
          <a:prstGeom prst="rect">
            <a:avLst/>
          </a:prstGeom>
          <a:noFill/>
          <a:ln>
            <a:noFill/>
          </a:ln>
        </p:spPr>
      </p:pic>
      <p:pic>
        <p:nvPicPr>
          <p:cNvPr id="150" name="Google Shape;150;p7"/>
          <p:cNvPicPr preferRelativeResize="0"/>
          <p:nvPr/>
        </p:nvPicPr>
        <p:blipFill>
          <a:blip r:embed="rId6">
            <a:alphaModFix/>
          </a:blip>
          <a:stretch>
            <a:fillRect/>
          </a:stretch>
        </p:blipFill>
        <p:spPr>
          <a:xfrm>
            <a:off x="7019726" y="3122654"/>
            <a:ext cx="1130245" cy="343824"/>
          </a:xfrm>
          <a:prstGeom prst="rect">
            <a:avLst/>
          </a:prstGeom>
          <a:noFill/>
          <a:ln>
            <a:noFill/>
          </a:ln>
        </p:spPr>
      </p:pic>
      <p:pic>
        <p:nvPicPr>
          <p:cNvPr id="151" name="Google Shape;151;p7"/>
          <p:cNvPicPr preferRelativeResize="0"/>
          <p:nvPr/>
        </p:nvPicPr>
        <p:blipFill rotWithShape="1">
          <a:blip r:embed="rId7">
            <a:alphaModFix/>
          </a:blip>
          <a:srcRect b="29359" l="0" r="0" t="25554"/>
          <a:stretch/>
        </p:blipFill>
        <p:spPr>
          <a:xfrm>
            <a:off x="6984225" y="3655375"/>
            <a:ext cx="1410002" cy="635679"/>
          </a:xfrm>
          <a:prstGeom prst="rect">
            <a:avLst/>
          </a:prstGeom>
          <a:noFill/>
          <a:ln>
            <a:noFill/>
          </a:ln>
        </p:spPr>
      </p:pic>
      <p:pic>
        <p:nvPicPr>
          <p:cNvPr id="152" name="Google Shape;152;p7"/>
          <p:cNvPicPr preferRelativeResize="0"/>
          <p:nvPr/>
        </p:nvPicPr>
        <p:blipFill>
          <a:blip r:embed="rId8">
            <a:alphaModFix/>
          </a:blip>
          <a:stretch>
            <a:fillRect/>
          </a:stretch>
        </p:blipFill>
        <p:spPr>
          <a:xfrm>
            <a:off x="5396300" y="42"/>
            <a:ext cx="1495120" cy="5143654"/>
          </a:xfrm>
          <a:prstGeom prst="rect">
            <a:avLst/>
          </a:prstGeom>
          <a:noFill/>
          <a:ln>
            <a:noFill/>
          </a:ln>
        </p:spPr>
      </p:pic>
      <p:sp>
        <p:nvSpPr>
          <p:cNvPr id="153" name="Google Shape;153;p7"/>
          <p:cNvSpPr/>
          <p:nvPr/>
        </p:nvSpPr>
        <p:spPr>
          <a:xfrm rot="10800000">
            <a:off x="7734000" y="-152"/>
            <a:ext cx="1410000" cy="1450500"/>
          </a:xfrm>
          <a:prstGeom prst="rtTriangle">
            <a:avLst/>
          </a:prstGeom>
          <a:solidFill>
            <a:srgbClr val="FF5F46">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 name="Google Shape;154;p7"/>
          <p:cNvSpPr/>
          <p:nvPr/>
        </p:nvSpPr>
        <p:spPr>
          <a:xfrm>
            <a:off x="6065972" y="4318252"/>
            <a:ext cx="1187400" cy="1221300"/>
          </a:xfrm>
          <a:prstGeom prst="ellipse">
            <a:avLst/>
          </a:prstGeom>
          <a:solidFill>
            <a:srgbClr val="FFAB00">
              <a:alpha val="7647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55" name="Google Shape;155;p7"/>
          <p:cNvPicPr preferRelativeResize="0"/>
          <p:nvPr/>
        </p:nvPicPr>
        <p:blipFill rotWithShape="1">
          <a:blip r:embed="rId9">
            <a:alphaModFix/>
          </a:blip>
          <a:srcRect b="28979" l="15020" r="15020" t="28979"/>
          <a:stretch/>
        </p:blipFill>
        <p:spPr>
          <a:xfrm>
            <a:off x="395073" y="4399325"/>
            <a:ext cx="490764" cy="151975"/>
          </a:xfrm>
          <a:prstGeom prst="rect">
            <a:avLst/>
          </a:prstGeom>
          <a:noFill/>
          <a:ln>
            <a:noFill/>
          </a:ln>
        </p:spPr>
      </p:pic>
      <p:pic>
        <p:nvPicPr>
          <p:cNvPr id="156" name="Google Shape;156;p7"/>
          <p:cNvPicPr preferRelativeResize="0"/>
          <p:nvPr/>
        </p:nvPicPr>
        <p:blipFill rotWithShape="1">
          <a:blip r:embed="rId10">
            <a:alphaModFix/>
          </a:blip>
          <a:srcRect b="30739" l="6009" r="6009" t="19887"/>
          <a:stretch/>
        </p:blipFill>
        <p:spPr>
          <a:xfrm>
            <a:off x="965003" y="4390769"/>
            <a:ext cx="584600" cy="169069"/>
          </a:xfrm>
          <a:prstGeom prst="rect">
            <a:avLst/>
          </a:prstGeom>
          <a:noFill/>
          <a:ln>
            <a:noFill/>
          </a:ln>
        </p:spPr>
      </p:pic>
      <p:pic>
        <p:nvPicPr>
          <p:cNvPr id="157" name="Google Shape;157;p7"/>
          <p:cNvPicPr preferRelativeResize="0"/>
          <p:nvPr/>
        </p:nvPicPr>
        <p:blipFill>
          <a:blip r:embed="rId11">
            <a:alphaModFix/>
          </a:blip>
          <a:stretch>
            <a:fillRect/>
          </a:stretch>
        </p:blipFill>
        <p:spPr>
          <a:xfrm>
            <a:off x="1668938" y="4338874"/>
            <a:ext cx="184000" cy="184000"/>
          </a:xfrm>
          <a:prstGeom prst="rect">
            <a:avLst/>
          </a:prstGeom>
          <a:noFill/>
          <a:ln>
            <a:noFill/>
          </a:ln>
        </p:spPr>
      </p:pic>
      <p:pic>
        <p:nvPicPr>
          <p:cNvPr id="158" name="Google Shape;158;p7"/>
          <p:cNvPicPr preferRelativeResize="0"/>
          <p:nvPr/>
        </p:nvPicPr>
        <p:blipFill>
          <a:blip r:embed="rId12">
            <a:alphaModFix/>
          </a:blip>
          <a:stretch>
            <a:fillRect/>
          </a:stretch>
        </p:blipFill>
        <p:spPr>
          <a:xfrm>
            <a:off x="1961000" y="4412523"/>
            <a:ext cx="594099" cy="138776"/>
          </a:xfrm>
          <a:prstGeom prst="rect">
            <a:avLst/>
          </a:prstGeom>
          <a:noFill/>
          <a:ln>
            <a:noFill/>
          </a:ln>
        </p:spPr>
      </p:pic>
      <p:pic>
        <p:nvPicPr>
          <p:cNvPr id="159" name="Google Shape;159;p7"/>
          <p:cNvPicPr preferRelativeResize="0"/>
          <p:nvPr/>
        </p:nvPicPr>
        <p:blipFill>
          <a:blip r:embed="rId13">
            <a:alphaModFix/>
          </a:blip>
          <a:stretch>
            <a:fillRect/>
          </a:stretch>
        </p:blipFill>
        <p:spPr>
          <a:xfrm>
            <a:off x="2687475" y="4284623"/>
            <a:ext cx="519977" cy="292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s 1 1">
  <p:cSld name="CUSTOM_5_1">
    <p:spTree>
      <p:nvGrpSpPr>
        <p:cNvPr id="160" name="Shape 160"/>
        <p:cNvGrpSpPr/>
        <p:nvPr/>
      </p:nvGrpSpPr>
      <p:grpSpPr>
        <a:xfrm>
          <a:off x="0" y="0"/>
          <a:ext cx="0" cy="0"/>
          <a:chOff x="0" y="0"/>
          <a:chExt cx="0" cy="0"/>
        </a:xfrm>
      </p:grpSpPr>
      <p:sp>
        <p:nvSpPr>
          <p:cNvPr id="161" name="Google Shape;161;p8"/>
          <p:cNvSpPr/>
          <p:nvPr/>
        </p:nvSpPr>
        <p:spPr>
          <a:xfrm>
            <a:off x="5419075" y="-5125"/>
            <a:ext cx="3730200" cy="514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8"/>
          <p:cNvPicPr preferRelativeResize="0"/>
          <p:nvPr/>
        </p:nvPicPr>
        <p:blipFill>
          <a:blip r:embed="rId2">
            <a:alphaModFix/>
          </a:blip>
          <a:stretch>
            <a:fillRect/>
          </a:stretch>
        </p:blipFill>
        <p:spPr>
          <a:xfrm>
            <a:off x="5396300" y="42"/>
            <a:ext cx="1495120" cy="5143654"/>
          </a:xfrm>
          <a:prstGeom prst="rect">
            <a:avLst/>
          </a:prstGeom>
          <a:noFill/>
          <a:ln>
            <a:noFill/>
          </a:ln>
        </p:spPr>
      </p:pic>
      <p:sp>
        <p:nvSpPr>
          <p:cNvPr id="163" name="Google Shape;163;p8"/>
          <p:cNvSpPr/>
          <p:nvPr/>
        </p:nvSpPr>
        <p:spPr>
          <a:xfrm rot="10800000">
            <a:off x="7734000" y="-152"/>
            <a:ext cx="1410000" cy="1450500"/>
          </a:xfrm>
          <a:prstGeom prst="rtTriangle">
            <a:avLst/>
          </a:prstGeom>
          <a:solidFill>
            <a:srgbClr val="FF5F46">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4" name="Google Shape;164;p8"/>
          <p:cNvSpPr/>
          <p:nvPr/>
        </p:nvSpPr>
        <p:spPr>
          <a:xfrm>
            <a:off x="6065972" y="4318252"/>
            <a:ext cx="1187400" cy="1221300"/>
          </a:xfrm>
          <a:prstGeom prst="ellipse">
            <a:avLst/>
          </a:prstGeom>
          <a:solidFill>
            <a:srgbClr val="FFAB00">
              <a:alpha val="7647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65" name="Google Shape;165;p8"/>
          <p:cNvCxnSpPr/>
          <p:nvPr/>
        </p:nvCxnSpPr>
        <p:spPr>
          <a:xfrm>
            <a:off x="457212" y="1849875"/>
            <a:ext cx="2208600" cy="0"/>
          </a:xfrm>
          <a:prstGeom prst="straightConnector1">
            <a:avLst/>
          </a:prstGeom>
          <a:noFill/>
          <a:ln cap="flat" cmpd="sng" w="19050">
            <a:solidFill>
              <a:srgbClr val="FF5F46"/>
            </a:solidFill>
            <a:prstDash val="solid"/>
            <a:round/>
            <a:headEnd len="sm" w="sm" type="none"/>
            <a:tailEnd len="sm" w="sm" type="none"/>
          </a:ln>
        </p:spPr>
      </p:cxnSp>
      <p:sp>
        <p:nvSpPr>
          <p:cNvPr id="166" name="Google Shape;166;p8"/>
          <p:cNvSpPr txBox="1"/>
          <p:nvPr/>
        </p:nvSpPr>
        <p:spPr>
          <a:xfrm>
            <a:off x="365775" y="1894913"/>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3620"/>
                </a:solidFill>
                <a:latin typeface="DM Sans"/>
                <a:ea typeface="DM Sans"/>
                <a:cs typeface="DM Sans"/>
                <a:sym typeface="DM Sans"/>
              </a:rPr>
              <a:t>1,5</a:t>
            </a:r>
            <a:r>
              <a:rPr lang="en" sz="2400">
                <a:solidFill>
                  <a:srgbClr val="FF3620"/>
                </a:solidFill>
                <a:latin typeface="DM Sans"/>
                <a:ea typeface="DM Sans"/>
                <a:cs typeface="DM Sans"/>
                <a:sym typeface="DM Sans"/>
              </a:rPr>
              <a:t>00+</a:t>
            </a:r>
            <a:r>
              <a:rPr lang="en" sz="1900">
                <a:solidFill>
                  <a:srgbClr val="FFFFFF"/>
                </a:solidFill>
                <a:latin typeface="DM Sans"/>
                <a:ea typeface="DM Sans"/>
                <a:cs typeface="DM Sans"/>
                <a:sym typeface="DM Sans"/>
              </a:rPr>
              <a:t> </a:t>
            </a:r>
            <a:r>
              <a:rPr lang="en" sz="1900">
                <a:solidFill>
                  <a:schemeClr val="accent1"/>
                </a:solidFill>
                <a:latin typeface="DM Sans"/>
                <a:ea typeface="DM Sans"/>
                <a:cs typeface="DM Sans"/>
                <a:sym typeface="DM Sans"/>
              </a:rPr>
              <a:t>FSI customers</a:t>
            </a:r>
            <a:endParaRPr sz="1900">
              <a:solidFill>
                <a:schemeClr val="accent1"/>
              </a:solidFill>
              <a:latin typeface="DM Sans"/>
              <a:ea typeface="DM Sans"/>
              <a:cs typeface="DM Sans"/>
              <a:sym typeface="DM Sans"/>
            </a:endParaRPr>
          </a:p>
          <a:p>
            <a:pPr indent="0" lvl="0" marL="0" rtl="0" algn="l">
              <a:spcBef>
                <a:spcPts val="0"/>
              </a:spcBef>
              <a:spcAft>
                <a:spcPts val="0"/>
              </a:spcAft>
              <a:buNone/>
            </a:pPr>
            <a:r>
              <a:rPr lang="en" sz="2400">
                <a:solidFill>
                  <a:srgbClr val="FF3620"/>
                </a:solidFill>
                <a:latin typeface="DM Sans"/>
                <a:ea typeface="DM Sans"/>
                <a:cs typeface="DM Sans"/>
                <a:sym typeface="DM Sans"/>
              </a:rPr>
              <a:t>450+   </a:t>
            </a:r>
            <a:r>
              <a:rPr lang="en" sz="1900">
                <a:solidFill>
                  <a:schemeClr val="accent1"/>
                </a:solidFill>
                <a:latin typeface="DM Sans"/>
                <a:ea typeface="DM Sans"/>
                <a:cs typeface="DM Sans"/>
                <a:sym typeface="DM Sans"/>
              </a:rPr>
              <a:t>partners</a:t>
            </a:r>
            <a:endParaRPr sz="1900">
              <a:solidFill>
                <a:schemeClr val="accent1"/>
              </a:solidFill>
              <a:latin typeface="DM Sans"/>
              <a:ea typeface="DM Sans"/>
              <a:cs typeface="DM Sans"/>
              <a:sym typeface="DM Sans"/>
            </a:endParaRPr>
          </a:p>
          <a:p>
            <a:pPr indent="0" lvl="0" marL="0" rtl="0" algn="l">
              <a:spcBef>
                <a:spcPts val="0"/>
              </a:spcBef>
              <a:spcAft>
                <a:spcPts val="0"/>
              </a:spcAft>
              <a:buNone/>
            </a:pPr>
            <a:r>
              <a:rPr lang="en" sz="2400">
                <a:solidFill>
                  <a:srgbClr val="FF3620"/>
                </a:solidFill>
                <a:latin typeface="DM Sans"/>
                <a:ea typeface="DM Sans"/>
                <a:cs typeface="DM Sans"/>
                <a:sym typeface="DM Sans"/>
              </a:rPr>
              <a:t>250+   </a:t>
            </a:r>
            <a:r>
              <a:rPr lang="en" sz="1900">
                <a:solidFill>
                  <a:schemeClr val="accent1"/>
                </a:solidFill>
                <a:latin typeface="DM Sans"/>
                <a:ea typeface="DM Sans"/>
                <a:cs typeface="DM Sans"/>
                <a:sym typeface="DM Sans"/>
              </a:rPr>
              <a:t>use cases</a:t>
            </a:r>
            <a:endParaRPr sz="1900">
              <a:solidFill>
                <a:schemeClr val="accent1"/>
              </a:solidFill>
              <a:latin typeface="DM Sans"/>
              <a:ea typeface="DM Sans"/>
              <a:cs typeface="DM Sans"/>
              <a:sym typeface="DM Sans"/>
            </a:endParaRPr>
          </a:p>
        </p:txBody>
      </p:sp>
      <p:sp>
        <p:nvSpPr>
          <p:cNvPr id="167" name="Google Shape;167;p8"/>
          <p:cNvSpPr txBox="1"/>
          <p:nvPr/>
        </p:nvSpPr>
        <p:spPr>
          <a:xfrm>
            <a:off x="365775" y="542700"/>
            <a:ext cx="3730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DM Sans"/>
                <a:ea typeface="DM Sans"/>
                <a:cs typeface="DM Sans"/>
                <a:sym typeface="DM Sans"/>
              </a:rPr>
              <a:t>Powering the Financial Services ecosystem</a:t>
            </a:r>
            <a:endParaRPr sz="2600">
              <a:solidFill>
                <a:schemeClr val="accent1"/>
              </a:solidFill>
              <a:latin typeface="DM Sans"/>
              <a:ea typeface="DM Sans"/>
              <a:cs typeface="DM Sans"/>
              <a:sym typeface="DM Sans"/>
            </a:endParaRPr>
          </a:p>
        </p:txBody>
      </p:sp>
      <p:pic>
        <p:nvPicPr>
          <p:cNvPr id="168" name="Google Shape;168;p8"/>
          <p:cNvPicPr preferRelativeResize="0"/>
          <p:nvPr/>
        </p:nvPicPr>
        <p:blipFill>
          <a:blip r:embed="rId3">
            <a:alphaModFix/>
          </a:blip>
          <a:stretch>
            <a:fillRect/>
          </a:stretch>
        </p:blipFill>
        <p:spPr>
          <a:xfrm>
            <a:off x="6975550" y="1153400"/>
            <a:ext cx="1045651" cy="464725"/>
          </a:xfrm>
          <a:prstGeom prst="rect">
            <a:avLst/>
          </a:prstGeom>
          <a:noFill/>
          <a:ln>
            <a:noFill/>
          </a:ln>
        </p:spPr>
      </p:pic>
      <p:pic>
        <p:nvPicPr>
          <p:cNvPr id="169" name="Google Shape;169;p8"/>
          <p:cNvPicPr preferRelativeResize="0"/>
          <p:nvPr/>
        </p:nvPicPr>
        <p:blipFill rotWithShape="1">
          <a:blip r:embed="rId4">
            <a:alphaModFix/>
          </a:blip>
          <a:srcRect b="37425" l="0" r="0" t="34066"/>
          <a:stretch/>
        </p:blipFill>
        <p:spPr>
          <a:xfrm>
            <a:off x="6829448" y="1764300"/>
            <a:ext cx="1510800" cy="430680"/>
          </a:xfrm>
          <a:prstGeom prst="rect">
            <a:avLst/>
          </a:prstGeom>
          <a:noFill/>
          <a:ln>
            <a:noFill/>
          </a:ln>
        </p:spPr>
      </p:pic>
      <p:pic>
        <p:nvPicPr>
          <p:cNvPr id="170" name="Google Shape;170;p8"/>
          <p:cNvPicPr preferRelativeResize="0"/>
          <p:nvPr/>
        </p:nvPicPr>
        <p:blipFill>
          <a:blip r:embed="rId5">
            <a:alphaModFix/>
          </a:blip>
          <a:stretch>
            <a:fillRect/>
          </a:stretch>
        </p:blipFill>
        <p:spPr>
          <a:xfrm>
            <a:off x="6897175" y="2886591"/>
            <a:ext cx="1375362" cy="343825"/>
          </a:xfrm>
          <a:prstGeom prst="rect">
            <a:avLst/>
          </a:prstGeom>
          <a:noFill/>
          <a:ln>
            <a:noFill/>
          </a:ln>
        </p:spPr>
      </p:pic>
      <p:pic>
        <p:nvPicPr>
          <p:cNvPr id="171" name="Google Shape;171;p8"/>
          <p:cNvPicPr preferRelativeResize="0"/>
          <p:nvPr/>
        </p:nvPicPr>
        <p:blipFill>
          <a:blip r:embed="rId6">
            <a:alphaModFix/>
          </a:blip>
          <a:stretch>
            <a:fillRect/>
          </a:stretch>
        </p:blipFill>
        <p:spPr>
          <a:xfrm>
            <a:off x="6923824" y="2258050"/>
            <a:ext cx="1747676" cy="390850"/>
          </a:xfrm>
          <a:prstGeom prst="rect">
            <a:avLst/>
          </a:prstGeom>
          <a:noFill/>
          <a:ln>
            <a:noFill/>
          </a:ln>
        </p:spPr>
      </p:pic>
      <p:pic>
        <p:nvPicPr>
          <p:cNvPr id="172" name="Google Shape;172;p8"/>
          <p:cNvPicPr preferRelativeResize="0"/>
          <p:nvPr/>
        </p:nvPicPr>
        <p:blipFill>
          <a:blip r:embed="rId7">
            <a:alphaModFix/>
          </a:blip>
          <a:stretch>
            <a:fillRect/>
          </a:stretch>
        </p:blipFill>
        <p:spPr>
          <a:xfrm>
            <a:off x="6891425" y="3325042"/>
            <a:ext cx="1493759" cy="464725"/>
          </a:xfrm>
          <a:prstGeom prst="rect">
            <a:avLst/>
          </a:prstGeom>
          <a:noFill/>
          <a:ln>
            <a:noFill/>
          </a:ln>
        </p:spPr>
      </p:pic>
      <p:pic>
        <p:nvPicPr>
          <p:cNvPr id="173" name="Google Shape;173;p8"/>
          <p:cNvPicPr preferRelativeResize="0"/>
          <p:nvPr/>
        </p:nvPicPr>
        <p:blipFill rotWithShape="1">
          <a:blip r:embed="rId8">
            <a:alphaModFix/>
          </a:blip>
          <a:srcRect b="28979" l="15020" r="15020" t="28979"/>
          <a:stretch/>
        </p:blipFill>
        <p:spPr>
          <a:xfrm>
            <a:off x="395073" y="4399325"/>
            <a:ext cx="490764" cy="151975"/>
          </a:xfrm>
          <a:prstGeom prst="rect">
            <a:avLst/>
          </a:prstGeom>
          <a:noFill/>
          <a:ln>
            <a:noFill/>
          </a:ln>
        </p:spPr>
      </p:pic>
      <p:pic>
        <p:nvPicPr>
          <p:cNvPr id="174" name="Google Shape;174;p8"/>
          <p:cNvPicPr preferRelativeResize="0"/>
          <p:nvPr/>
        </p:nvPicPr>
        <p:blipFill rotWithShape="1">
          <a:blip r:embed="rId9">
            <a:alphaModFix/>
          </a:blip>
          <a:srcRect b="30739" l="6009" r="6009" t="19887"/>
          <a:stretch/>
        </p:blipFill>
        <p:spPr>
          <a:xfrm>
            <a:off x="965003" y="4390769"/>
            <a:ext cx="584600" cy="169069"/>
          </a:xfrm>
          <a:prstGeom prst="rect">
            <a:avLst/>
          </a:prstGeom>
          <a:noFill/>
          <a:ln>
            <a:noFill/>
          </a:ln>
        </p:spPr>
      </p:pic>
      <p:pic>
        <p:nvPicPr>
          <p:cNvPr id="175" name="Google Shape;175;p8"/>
          <p:cNvPicPr preferRelativeResize="0"/>
          <p:nvPr/>
        </p:nvPicPr>
        <p:blipFill>
          <a:blip r:embed="rId10">
            <a:alphaModFix/>
          </a:blip>
          <a:stretch>
            <a:fillRect/>
          </a:stretch>
        </p:blipFill>
        <p:spPr>
          <a:xfrm>
            <a:off x="1668938" y="4338874"/>
            <a:ext cx="184000" cy="184000"/>
          </a:xfrm>
          <a:prstGeom prst="rect">
            <a:avLst/>
          </a:prstGeom>
          <a:noFill/>
          <a:ln>
            <a:noFill/>
          </a:ln>
        </p:spPr>
      </p:pic>
      <p:pic>
        <p:nvPicPr>
          <p:cNvPr id="176" name="Google Shape;176;p8"/>
          <p:cNvPicPr preferRelativeResize="0"/>
          <p:nvPr/>
        </p:nvPicPr>
        <p:blipFill>
          <a:blip r:embed="rId11">
            <a:alphaModFix/>
          </a:blip>
          <a:stretch>
            <a:fillRect/>
          </a:stretch>
        </p:blipFill>
        <p:spPr>
          <a:xfrm>
            <a:off x="1961000" y="4412523"/>
            <a:ext cx="594099" cy="138776"/>
          </a:xfrm>
          <a:prstGeom prst="rect">
            <a:avLst/>
          </a:prstGeom>
          <a:noFill/>
          <a:ln>
            <a:noFill/>
          </a:ln>
        </p:spPr>
      </p:pic>
      <p:pic>
        <p:nvPicPr>
          <p:cNvPr id="177" name="Google Shape;177;p8"/>
          <p:cNvPicPr preferRelativeResize="0"/>
          <p:nvPr/>
        </p:nvPicPr>
        <p:blipFill>
          <a:blip r:embed="rId12">
            <a:alphaModFix/>
          </a:blip>
          <a:stretch>
            <a:fillRect/>
          </a:stretch>
        </p:blipFill>
        <p:spPr>
          <a:xfrm>
            <a:off x="2687475" y="4284623"/>
            <a:ext cx="519977" cy="2925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s 1 1 1">
  <p:cSld name="CUSTOM_5_1_1">
    <p:spTree>
      <p:nvGrpSpPr>
        <p:cNvPr id="178" name="Shape 178"/>
        <p:cNvGrpSpPr/>
        <p:nvPr/>
      </p:nvGrpSpPr>
      <p:grpSpPr>
        <a:xfrm>
          <a:off x="0" y="0"/>
          <a:ext cx="0" cy="0"/>
          <a:chOff x="0" y="0"/>
          <a:chExt cx="0" cy="0"/>
        </a:xfrm>
      </p:grpSpPr>
      <p:sp>
        <p:nvSpPr>
          <p:cNvPr id="179" name="Google Shape;179;p9"/>
          <p:cNvSpPr/>
          <p:nvPr/>
        </p:nvSpPr>
        <p:spPr>
          <a:xfrm>
            <a:off x="5419075" y="-5125"/>
            <a:ext cx="3730200" cy="514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9"/>
          <p:cNvPicPr preferRelativeResize="0"/>
          <p:nvPr/>
        </p:nvPicPr>
        <p:blipFill>
          <a:blip r:embed="rId2">
            <a:alphaModFix/>
          </a:blip>
          <a:stretch>
            <a:fillRect/>
          </a:stretch>
        </p:blipFill>
        <p:spPr>
          <a:xfrm>
            <a:off x="5396300" y="42"/>
            <a:ext cx="1495120" cy="5143654"/>
          </a:xfrm>
          <a:prstGeom prst="rect">
            <a:avLst/>
          </a:prstGeom>
          <a:noFill/>
          <a:ln>
            <a:noFill/>
          </a:ln>
        </p:spPr>
      </p:pic>
      <p:sp>
        <p:nvSpPr>
          <p:cNvPr id="181" name="Google Shape;181;p9"/>
          <p:cNvSpPr/>
          <p:nvPr/>
        </p:nvSpPr>
        <p:spPr>
          <a:xfrm rot="10800000">
            <a:off x="7734000" y="-152"/>
            <a:ext cx="1410000" cy="1450500"/>
          </a:xfrm>
          <a:prstGeom prst="rtTriangle">
            <a:avLst/>
          </a:prstGeom>
          <a:solidFill>
            <a:srgbClr val="FF5F46">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2" name="Google Shape;182;p9"/>
          <p:cNvSpPr/>
          <p:nvPr/>
        </p:nvSpPr>
        <p:spPr>
          <a:xfrm>
            <a:off x="6065972" y="4318252"/>
            <a:ext cx="1187400" cy="1221300"/>
          </a:xfrm>
          <a:prstGeom prst="ellipse">
            <a:avLst/>
          </a:prstGeom>
          <a:solidFill>
            <a:srgbClr val="FFAB00">
              <a:alpha val="7647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83" name="Google Shape;183;p9"/>
          <p:cNvCxnSpPr/>
          <p:nvPr/>
        </p:nvCxnSpPr>
        <p:spPr>
          <a:xfrm>
            <a:off x="457212" y="1849875"/>
            <a:ext cx="2208600" cy="0"/>
          </a:xfrm>
          <a:prstGeom prst="straightConnector1">
            <a:avLst/>
          </a:prstGeom>
          <a:noFill/>
          <a:ln cap="flat" cmpd="sng" w="19050">
            <a:solidFill>
              <a:srgbClr val="FF5F46"/>
            </a:solidFill>
            <a:prstDash val="solid"/>
            <a:round/>
            <a:headEnd len="sm" w="sm" type="none"/>
            <a:tailEnd len="sm" w="sm" type="none"/>
          </a:ln>
        </p:spPr>
      </p:cxnSp>
      <p:sp>
        <p:nvSpPr>
          <p:cNvPr id="184" name="Google Shape;184;p9"/>
          <p:cNvSpPr txBox="1"/>
          <p:nvPr/>
        </p:nvSpPr>
        <p:spPr>
          <a:xfrm>
            <a:off x="365775" y="1894913"/>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3620"/>
                </a:solidFill>
                <a:latin typeface="DM Sans"/>
                <a:ea typeface="DM Sans"/>
                <a:cs typeface="DM Sans"/>
                <a:sym typeface="DM Sans"/>
              </a:rPr>
              <a:t>1,5</a:t>
            </a:r>
            <a:r>
              <a:rPr lang="en" sz="2400">
                <a:solidFill>
                  <a:srgbClr val="FF3620"/>
                </a:solidFill>
                <a:latin typeface="DM Sans"/>
                <a:ea typeface="DM Sans"/>
                <a:cs typeface="DM Sans"/>
                <a:sym typeface="DM Sans"/>
              </a:rPr>
              <a:t>00+</a:t>
            </a:r>
            <a:r>
              <a:rPr lang="en" sz="1900">
                <a:solidFill>
                  <a:srgbClr val="FFFFFF"/>
                </a:solidFill>
                <a:latin typeface="DM Sans"/>
                <a:ea typeface="DM Sans"/>
                <a:cs typeface="DM Sans"/>
                <a:sym typeface="DM Sans"/>
              </a:rPr>
              <a:t> </a:t>
            </a:r>
            <a:r>
              <a:rPr lang="en" sz="1900">
                <a:solidFill>
                  <a:schemeClr val="accent1"/>
                </a:solidFill>
                <a:latin typeface="DM Sans"/>
                <a:ea typeface="DM Sans"/>
                <a:cs typeface="DM Sans"/>
                <a:sym typeface="DM Sans"/>
              </a:rPr>
              <a:t>FSI customers</a:t>
            </a:r>
            <a:endParaRPr sz="1900">
              <a:solidFill>
                <a:schemeClr val="accent1"/>
              </a:solidFill>
              <a:latin typeface="DM Sans"/>
              <a:ea typeface="DM Sans"/>
              <a:cs typeface="DM Sans"/>
              <a:sym typeface="DM Sans"/>
            </a:endParaRPr>
          </a:p>
          <a:p>
            <a:pPr indent="0" lvl="0" marL="0" rtl="0" algn="l">
              <a:spcBef>
                <a:spcPts val="0"/>
              </a:spcBef>
              <a:spcAft>
                <a:spcPts val="0"/>
              </a:spcAft>
              <a:buNone/>
            </a:pPr>
            <a:r>
              <a:rPr lang="en" sz="2400">
                <a:solidFill>
                  <a:srgbClr val="FF3620"/>
                </a:solidFill>
                <a:latin typeface="DM Sans"/>
                <a:ea typeface="DM Sans"/>
                <a:cs typeface="DM Sans"/>
                <a:sym typeface="DM Sans"/>
              </a:rPr>
              <a:t>450+   </a:t>
            </a:r>
            <a:r>
              <a:rPr lang="en" sz="1900">
                <a:solidFill>
                  <a:schemeClr val="accent1"/>
                </a:solidFill>
                <a:latin typeface="DM Sans"/>
                <a:ea typeface="DM Sans"/>
                <a:cs typeface="DM Sans"/>
                <a:sym typeface="DM Sans"/>
              </a:rPr>
              <a:t>partners</a:t>
            </a:r>
            <a:endParaRPr sz="1900">
              <a:solidFill>
                <a:schemeClr val="accent1"/>
              </a:solidFill>
              <a:latin typeface="DM Sans"/>
              <a:ea typeface="DM Sans"/>
              <a:cs typeface="DM Sans"/>
              <a:sym typeface="DM Sans"/>
            </a:endParaRPr>
          </a:p>
          <a:p>
            <a:pPr indent="0" lvl="0" marL="0" rtl="0" algn="l">
              <a:spcBef>
                <a:spcPts val="0"/>
              </a:spcBef>
              <a:spcAft>
                <a:spcPts val="0"/>
              </a:spcAft>
              <a:buNone/>
            </a:pPr>
            <a:r>
              <a:rPr lang="en" sz="2400">
                <a:solidFill>
                  <a:srgbClr val="FF3620"/>
                </a:solidFill>
                <a:latin typeface="DM Sans"/>
                <a:ea typeface="DM Sans"/>
                <a:cs typeface="DM Sans"/>
                <a:sym typeface="DM Sans"/>
              </a:rPr>
              <a:t>250+   </a:t>
            </a:r>
            <a:r>
              <a:rPr lang="en" sz="1900">
                <a:solidFill>
                  <a:schemeClr val="accent1"/>
                </a:solidFill>
                <a:latin typeface="DM Sans"/>
                <a:ea typeface="DM Sans"/>
                <a:cs typeface="DM Sans"/>
                <a:sym typeface="DM Sans"/>
              </a:rPr>
              <a:t>use cases</a:t>
            </a:r>
            <a:endParaRPr sz="1900">
              <a:solidFill>
                <a:schemeClr val="accent1"/>
              </a:solidFill>
              <a:latin typeface="DM Sans"/>
              <a:ea typeface="DM Sans"/>
              <a:cs typeface="DM Sans"/>
              <a:sym typeface="DM Sans"/>
            </a:endParaRPr>
          </a:p>
        </p:txBody>
      </p:sp>
      <p:sp>
        <p:nvSpPr>
          <p:cNvPr id="185" name="Google Shape;185;p9"/>
          <p:cNvSpPr txBox="1"/>
          <p:nvPr/>
        </p:nvSpPr>
        <p:spPr>
          <a:xfrm>
            <a:off x="365775" y="542700"/>
            <a:ext cx="3730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DM Sans"/>
                <a:ea typeface="DM Sans"/>
                <a:cs typeface="DM Sans"/>
                <a:sym typeface="DM Sans"/>
              </a:rPr>
              <a:t>Powering the Financial Services ecosystem</a:t>
            </a:r>
            <a:endParaRPr sz="2600">
              <a:solidFill>
                <a:schemeClr val="accent1"/>
              </a:solidFill>
              <a:latin typeface="DM Sans"/>
              <a:ea typeface="DM Sans"/>
              <a:cs typeface="DM Sans"/>
              <a:sym typeface="DM Sans"/>
            </a:endParaRPr>
          </a:p>
        </p:txBody>
      </p:sp>
      <p:pic>
        <p:nvPicPr>
          <p:cNvPr id="186" name="Google Shape;186;p9"/>
          <p:cNvPicPr preferRelativeResize="0"/>
          <p:nvPr/>
        </p:nvPicPr>
        <p:blipFill>
          <a:blip r:embed="rId3">
            <a:alphaModFix/>
          </a:blip>
          <a:stretch>
            <a:fillRect/>
          </a:stretch>
        </p:blipFill>
        <p:spPr>
          <a:xfrm>
            <a:off x="6927525" y="1220225"/>
            <a:ext cx="1165875" cy="256175"/>
          </a:xfrm>
          <a:prstGeom prst="rect">
            <a:avLst/>
          </a:prstGeom>
          <a:noFill/>
          <a:ln>
            <a:noFill/>
          </a:ln>
        </p:spPr>
      </p:pic>
      <p:pic>
        <p:nvPicPr>
          <p:cNvPr id="187" name="Google Shape;187;p9"/>
          <p:cNvPicPr preferRelativeResize="0"/>
          <p:nvPr/>
        </p:nvPicPr>
        <p:blipFill>
          <a:blip r:embed="rId4">
            <a:alphaModFix/>
          </a:blip>
          <a:stretch>
            <a:fillRect/>
          </a:stretch>
        </p:blipFill>
        <p:spPr>
          <a:xfrm>
            <a:off x="6903025" y="1640125"/>
            <a:ext cx="1339873" cy="373575"/>
          </a:xfrm>
          <a:prstGeom prst="rect">
            <a:avLst/>
          </a:prstGeom>
          <a:noFill/>
          <a:ln>
            <a:noFill/>
          </a:ln>
        </p:spPr>
      </p:pic>
      <p:pic>
        <p:nvPicPr>
          <p:cNvPr id="188" name="Google Shape;188;p9"/>
          <p:cNvPicPr preferRelativeResize="0"/>
          <p:nvPr/>
        </p:nvPicPr>
        <p:blipFill>
          <a:blip r:embed="rId5">
            <a:alphaModFix/>
          </a:blip>
          <a:stretch>
            <a:fillRect/>
          </a:stretch>
        </p:blipFill>
        <p:spPr>
          <a:xfrm>
            <a:off x="6921160" y="2261127"/>
            <a:ext cx="1178609" cy="277950"/>
          </a:xfrm>
          <a:prstGeom prst="rect">
            <a:avLst/>
          </a:prstGeom>
          <a:noFill/>
          <a:ln>
            <a:noFill/>
          </a:ln>
        </p:spPr>
      </p:pic>
      <p:pic>
        <p:nvPicPr>
          <p:cNvPr id="189" name="Google Shape;189;p9"/>
          <p:cNvPicPr preferRelativeResize="0"/>
          <p:nvPr/>
        </p:nvPicPr>
        <p:blipFill>
          <a:blip r:embed="rId6">
            <a:alphaModFix/>
          </a:blip>
          <a:stretch>
            <a:fillRect/>
          </a:stretch>
        </p:blipFill>
        <p:spPr>
          <a:xfrm>
            <a:off x="6927526" y="2799088"/>
            <a:ext cx="1165875" cy="204936"/>
          </a:xfrm>
          <a:prstGeom prst="rect">
            <a:avLst/>
          </a:prstGeom>
          <a:noFill/>
          <a:ln>
            <a:noFill/>
          </a:ln>
        </p:spPr>
      </p:pic>
      <p:pic>
        <p:nvPicPr>
          <p:cNvPr id="190" name="Google Shape;190;p9"/>
          <p:cNvPicPr preferRelativeResize="0"/>
          <p:nvPr/>
        </p:nvPicPr>
        <p:blipFill>
          <a:blip r:embed="rId7">
            <a:alphaModFix/>
          </a:blip>
          <a:stretch>
            <a:fillRect/>
          </a:stretch>
        </p:blipFill>
        <p:spPr>
          <a:xfrm>
            <a:off x="6903025" y="3004025"/>
            <a:ext cx="1468974" cy="826301"/>
          </a:xfrm>
          <a:prstGeom prst="rect">
            <a:avLst/>
          </a:prstGeom>
          <a:noFill/>
          <a:ln>
            <a:noFill/>
          </a:ln>
        </p:spPr>
      </p:pic>
      <p:pic>
        <p:nvPicPr>
          <p:cNvPr id="191" name="Google Shape;191;p9"/>
          <p:cNvPicPr preferRelativeResize="0"/>
          <p:nvPr/>
        </p:nvPicPr>
        <p:blipFill rotWithShape="1">
          <a:blip r:embed="rId8">
            <a:alphaModFix/>
          </a:blip>
          <a:srcRect b="28979" l="15020" r="15020" t="28979"/>
          <a:stretch/>
        </p:blipFill>
        <p:spPr>
          <a:xfrm>
            <a:off x="395073" y="4399325"/>
            <a:ext cx="490764" cy="151975"/>
          </a:xfrm>
          <a:prstGeom prst="rect">
            <a:avLst/>
          </a:prstGeom>
          <a:noFill/>
          <a:ln>
            <a:noFill/>
          </a:ln>
        </p:spPr>
      </p:pic>
      <p:pic>
        <p:nvPicPr>
          <p:cNvPr id="192" name="Google Shape;192;p9"/>
          <p:cNvPicPr preferRelativeResize="0"/>
          <p:nvPr/>
        </p:nvPicPr>
        <p:blipFill rotWithShape="1">
          <a:blip r:embed="rId9">
            <a:alphaModFix/>
          </a:blip>
          <a:srcRect b="30739" l="6009" r="6009" t="19887"/>
          <a:stretch/>
        </p:blipFill>
        <p:spPr>
          <a:xfrm>
            <a:off x="965003" y="4390769"/>
            <a:ext cx="584600" cy="169069"/>
          </a:xfrm>
          <a:prstGeom prst="rect">
            <a:avLst/>
          </a:prstGeom>
          <a:noFill/>
          <a:ln>
            <a:noFill/>
          </a:ln>
        </p:spPr>
      </p:pic>
      <p:pic>
        <p:nvPicPr>
          <p:cNvPr id="193" name="Google Shape;193;p9"/>
          <p:cNvPicPr preferRelativeResize="0"/>
          <p:nvPr/>
        </p:nvPicPr>
        <p:blipFill>
          <a:blip r:embed="rId10">
            <a:alphaModFix/>
          </a:blip>
          <a:stretch>
            <a:fillRect/>
          </a:stretch>
        </p:blipFill>
        <p:spPr>
          <a:xfrm>
            <a:off x="1668938" y="4338874"/>
            <a:ext cx="184000" cy="184000"/>
          </a:xfrm>
          <a:prstGeom prst="rect">
            <a:avLst/>
          </a:prstGeom>
          <a:noFill/>
          <a:ln>
            <a:noFill/>
          </a:ln>
        </p:spPr>
      </p:pic>
      <p:pic>
        <p:nvPicPr>
          <p:cNvPr id="194" name="Google Shape;194;p9"/>
          <p:cNvPicPr preferRelativeResize="0"/>
          <p:nvPr/>
        </p:nvPicPr>
        <p:blipFill>
          <a:blip r:embed="rId11">
            <a:alphaModFix/>
          </a:blip>
          <a:stretch>
            <a:fillRect/>
          </a:stretch>
        </p:blipFill>
        <p:spPr>
          <a:xfrm>
            <a:off x="1961000" y="4412523"/>
            <a:ext cx="594099" cy="138776"/>
          </a:xfrm>
          <a:prstGeom prst="rect">
            <a:avLst/>
          </a:prstGeom>
          <a:noFill/>
          <a:ln>
            <a:noFill/>
          </a:ln>
        </p:spPr>
      </p:pic>
      <p:pic>
        <p:nvPicPr>
          <p:cNvPr id="195" name="Google Shape;195;p9"/>
          <p:cNvPicPr preferRelativeResize="0"/>
          <p:nvPr/>
        </p:nvPicPr>
        <p:blipFill>
          <a:blip r:embed="rId12">
            <a:alphaModFix/>
          </a:blip>
          <a:stretch>
            <a:fillRect/>
          </a:stretch>
        </p:blipFill>
        <p:spPr>
          <a:xfrm>
            <a:off x="2687475" y="4284623"/>
            <a:ext cx="519977" cy="292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b30">
  <p:cSld name="CUSTOM_1">
    <p:spTree>
      <p:nvGrpSpPr>
        <p:cNvPr id="196" name="Shape 196"/>
        <p:cNvGrpSpPr/>
        <p:nvPr/>
      </p:nvGrpSpPr>
      <p:grpSpPr>
        <a:xfrm>
          <a:off x="0" y="0"/>
          <a:ext cx="0" cy="0"/>
          <a:chOff x="0" y="0"/>
          <a:chExt cx="0" cy="0"/>
        </a:xfrm>
      </p:grpSpPr>
      <p:grpSp>
        <p:nvGrpSpPr>
          <p:cNvPr id="197" name="Google Shape;197;p10"/>
          <p:cNvGrpSpPr/>
          <p:nvPr/>
        </p:nvGrpSpPr>
        <p:grpSpPr>
          <a:xfrm>
            <a:off x="1562100" y="1037125"/>
            <a:ext cx="5727175" cy="3434374"/>
            <a:chOff x="1562100" y="1265725"/>
            <a:chExt cx="5727175" cy="3434374"/>
          </a:xfrm>
        </p:grpSpPr>
        <p:pic>
          <p:nvPicPr>
            <p:cNvPr id="198" name="Google Shape;198;p10"/>
            <p:cNvPicPr preferRelativeResize="0"/>
            <p:nvPr/>
          </p:nvPicPr>
          <p:blipFill rotWithShape="1">
            <a:blip r:embed="rId2">
              <a:alphaModFix/>
            </a:blip>
            <a:srcRect b="0" l="0" r="0" t="9115"/>
            <a:stretch/>
          </p:blipFill>
          <p:spPr>
            <a:xfrm>
              <a:off x="1562100" y="1350075"/>
              <a:ext cx="5613474" cy="3350024"/>
            </a:xfrm>
            <a:prstGeom prst="rect">
              <a:avLst/>
            </a:prstGeom>
            <a:noFill/>
            <a:ln>
              <a:noFill/>
            </a:ln>
          </p:spPr>
        </p:pic>
        <p:sp>
          <p:nvSpPr>
            <p:cNvPr id="199" name="Google Shape;199;p10"/>
            <p:cNvSpPr/>
            <p:nvPr/>
          </p:nvSpPr>
          <p:spPr>
            <a:xfrm>
              <a:off x="6293325" y="1967225"/>
              <a:ext cx="136500" cy="710400"/>
            </a:xfrm>
            <a:prstGeom prst="rightBrace">
              <a:avLst>
                <a:gd fmla="val 50000" name="adj1"/>
                <a:gd fmla="val 5000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txBox="1"/>
            <p:nvPr/>
          </p:nvSpPr>
          <p:spPr>
            <a:xfrm>
              <a:off x="6469675" y="2145425"/>
              <a:ext cx="81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DM Sans"/>
                  <a:ea typeface="DM Sans"/>
                  <a:cs typeface="DM Sans"/>
                  <a:sym typeface="DM Sans"/>
                </a:rPr>
                <a:t>23 pp</a:t>
              </a:r>
              <a:endParaRPr sz="1100">
                <a:latin typeface="DM Sans"/>
                <a:ea typeface="DM Sans"/>
                <a:cs typeface="DM Sans"/>
                <a:sym typeface="DM Sans"/>
              </a:endParaRPr>
            </a:p>
          </p:txBody>
        </p:sp>
        <p:pic>
          <p:nvPicPr>
            <p:cNvPr id="201" name="Google Shape;201;p10"/>
            <p:cNvPicPr preferRelativeResize="0"/>
            <p:nvPr/>
          </p:nvPicPr>
          <p:blipFill rotWithShape="1">
            <a:blip r:embed="rId2">
              <a:alphaModFix/>
            </a:blip>
            <a:srcRect b="89940" l="47805" r="34931" t="0"/>
            <a:stretch/>
          </p:blipFill>
          <p:spPr>
            <a:xfrm>
              <a:off x="4572000" y="1265725"/>
              <a:ext cx="969051" cy="370799"/>
            </a:xfrm>
            <a:prstGeom prst="rect">
              <a:avLst/>
            </a:prstGeom>
            <a:noFill/>
            <a:ln>
              <a:noFill/>
            </a:ln>
          </p:spPr>
        </p:pic>
      </p:grpSp>
      <p:sp>
        <p:nvSpPr>
          <p:cNvPr id="202" name="Google Shape;202;p10"/>
          <p:cNvSpPr txBox="1"/>
          <p:nvPr>
            <p:ph type="title"/>
          </p:nvPr>
        </p:nvSpPr>
        <p:spPr>
          <a:xfrm>
            <a:off x="409675" y="249300"/>
            <a:ext cx="7996500" cy="370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2000"/>
              <a:buNone/>
              <a:defRPr i="0" sz="2000" u="none" cap="none" strike="noStrik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3" name="Google Shape;203;p10"/>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4"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700"/>
              <a:buFont typeface="DM Sans"/>
              <a:buNone/>
              <a:defRPr i="0" sz="2700" u="none" cap="none" strike="noStrike">
                <a:solidFill>
                  <a:schemeClr val="dk1"/>
                </a:solidFill>
                <a:latin typeface="DM Sans"/>
                <a:ea typeface="DM Sans"/>
                <a:cs typeface="DM Sans"/>
                <a:sym typeface="DM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30200" lvl="0" marL="457200" marR="0" rtl="0" algn="l">
              <a:lnSpc>
                <a:spcPct val="90000"/>
              </a:lnSpc>
              <a:spcBef>
                <a:spcPts val="8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11150" lvl="1" marL="914400" marR="0" rtl="0" algn="l">
              <a:lnSpc>
                <a:spcPct val="90000"/>
              </a:lnSpc>
              <a:spcBef>
                <a:spcPts val="400"/>
              </a:spcBef>
              <a:spcAft>
                <a:spcPts val="0"/>
              </a:spcAft>
              <a:buClr>
                <a:schemeClr val="accent4"/>
              </a:buClr>
              <a:buSzPts val="1300"/>
              <a:buFont typeface="DM Sans"/>
              <a:buChar char="•"/>
              <a:defRPr i="0" sz="1300" u="none" cap="none" strike="noStrike">
                <a:solidFill>
                  <a:schemeClr val="dk1"/>
                </a:solidFill>
                <a:latin typeface="DM Sans"/>
                <a:ea typeface="DM Sans"/>
                <a:cs typeface="DM Sans"/>
                <a:sym typeface="DM Sans"/>
              </a:defRPr>
            </a:lvl2pPr>
            <a:lvl3pPr indent="-292100" lvl="2" marL="1371600" marR="0" rtl="0" algn="l">
              <a:lnSpc>
                <a:spcPct val="90000"/>
              </a:lnSpc>
              <a:spcBef>
                <a:spcPts val="400"/>
              </a:spcBef>
              <a:spcAft>
                <a:spcPts val="0"/>
              </a:spcAft>
              <a:buClr>
                <a:schemeClr val="dk1"/>
              </a:buClr>
              <a:buSzPts val="1000"/>
              <a:buFont typeface="DM Sans"/>
              <a:buChar char="•"/>
              <a:defRPr i="0" sz="1000" u="none" cap="none" strike="noStrike">
                <a:solidFill>
                  <a:schemeClr val="dk1"/>
                </a:solidFill>
                <a:latin typeface="DM Sans"/>
                <a:ea typeface="DM Sans"/>
                <a:cs typeface="DM Sans"/>
                <a:sym typeface="DM Sans"/>
              </a:defRPr>
            </a:lvl3pPr>
            <a:lvl4pPr indent="-292100" lvl="3" marL="1828800" marR="0" rtl="0" algn="l">
              <a:lnSpc>
                <a:spcPct val="90000"/>
              </a:lnSpc>
              <a:spcBef>
                <a:spcPts val="400"/>
              </a:spcBef>
              <a:spcAft>
                <a:spcPts val="0"/>
              </a:spcAft>
              <a:buClr>
                <a:schemeClr val="dk1"/>
              </a:buClr>
              <a:buSzPts val="1000"/>
              <a:buFont typeface="DM Sans"/>
              <a:buChar char="•"/>
              <a:defRPr i="0" sz="1000" u="none" cap="none" strike="noStrike">
                <a:solidFill>
                  <a:schemeClr val="dk1"/>
                </a:solidFill>
                <a:latin typeface="DM Sans"/>
                <a:ea typeface="DM Sans"/>
                <a:cs typeface="DM Sans"/>
                <a:sym typeface="DM Sans"/>
              </a:defRPr>
            </a:lvl4pPr>
            <a:lvl5pPr indent="-292100" lvl="4" marL="2286000" marR="0" rtl="0" algn="l">
              <a:lnSpc>
                <a:spcPct val="90000"/>
              </a:lnSpc>
              <a:spcBef>
                <a:spcPts val="400"/>
              </a:spcBef>
              <a:spcAft>
                <a:spcPts val="0"/>
              </a:spcAft>
              <a:buClr>
                <a:schemeClr val="dk1"/>
              </a:buClr>
              <a:buSzPts val="1000"/>
              <a:buFont typeface="DM Sans"/>
              <a:buChar char="•"/>
              <a:defRPr i="0" sz="1000" u="none" cap="none" strike="noStrike">
                <a:solidFill>
                  <a:schemeClr val="dk1"/>
                </a:solidFill>
                <a:latin typeface="DM Sans"/>
                <a:ea typeface="DM Sans"/>
                <a:cs typeface="DM Sans"/>
                <a:sym typeface="DM Sans"/>
              </a:defRPr>
            </a:lvl5pPr>
            <a:lvl6pPr indent="-292100" lvl="5" marL="2743200" marR="0" rtl="0" algn="l">
              <a:lnSpc>
                <a:spcPct val="90000"/>
              </a:lnSpc>
              <a:spcBef>
                <a:spcPts val="400"/>
              </a:spcBef>
              <a:spcAft>
                <a:spcPts val="0"/>
              </a:spcAft>
              <a:buClr>
                <a:schemeClr val="dk1"/>
              </a:buClr>
              <a:buSzPts val="1000"/>
              <a:buFont typeface="DM Sans"/>
              <a:buChar char="•"/>
              <a:defRPr i="0" sz="1000" u="none" cap="none" strike="noStrike">
                <a:solidFill>
                  <a:schemeClr val="dk1"/>
                </a:solidFill>
                <a:latin typeface="DM Sans"/>
                <a:ea typeface="DM Sans"/>
                <a:cs typeface="DM Sans"/>
                <a:sym typeface="DM Sans"/>
              </a:defRPr>
            </a:lvl6pPr>
            <a:lvl7pPr indent="-292100" lvl="6" marL="3200400" marR="0" rtl="0" algn="l">
              <a:lnSpc>
                <a:spcPct val="90000"/>
              </a:lnSpc>
              <a:spcBef>
                <a:spcPts val="400"/>
              </a:spcBef>
              <a:spcAft>
                <a:spcPts val="0"/>
              </a:spcAft>
              <a:buClr>
                <a:schemeClr val="dk1"/>
              </a:buClr>
              <a:buSzPts val="1000"/>
              <a:buFont typeface="DM Sans"/>
              <a:buChar char="•"/>
              <a:defRPr i="0" sz="1000" u="none" cap="none" strike="noStrike">
                <a:solidFill>
                  <a:schemeClr val="dk1"/>
                </a:solidFill>
                <a:latin typeface="DM Sans"/>
                <a:ea typeface="DM Sans"/>
                <a:cs typeface="DM Sans"/>
                <a:sym typeface="DM Sans"/>
              </a:defRPr>
            </a:lvl7pPr>
            <a:lvl8pPr indent="-292100" lvl="7" marL="3657600" marR="0" rtl="0" algn="l">
              <a:lnSpc>
                <a:spcPct val="90000"/>
              </a:lnSpc>
              <a:spcBef>
                <a:spcPts val="400"/>
              </a:spcBef>
              <a:spcAft>
                <a:spcPts val="0"/>
              </a:spcAft>
              <a:buClr>
                <a:schemeClr val="dk1"/>
              </a:buClr>
              <a:buSzPts val="1000"/>
              <a:buFont typeface="DM Sans"/>
              <a:buChar char="•"/>
              <a:defRPr i="0" sz="1000" u="none" cap="none" strike="noStrike">
                <a:solidFill>
                  <a:schemeClr val="dk1"/>
                </a:solidFill>
                <a:latin typeface="DM Sans"/>
                <a:ea typeface="DM Sans"/>
                <a:cs typeface="DM Sans"/>
                <a:sym typeface="DM Sans"/>
              </a:defRPr>
            </a:lvl8pPr>
            <a:lvl9pPr indent="-292100" lvl="8" marL="4114800" marR="0" rtl="0" algn="l">
              <a:lnSpc>
                <a:spcPct val="90000"/>
              </a:lnSpc>
              <a:spcBef>
                <a:spcPts val="400"/>
              </a:spcBef>
              <a:spcAft>
                <a:spcPts val="0"/>
              </a:spcAft>
              <a:buClr>
                <a:schemeClr val="dk1"/>
              </a:buClr>
              <a:buSzPts val="1000"/>
              <a:buFont typeface="DM Sans"/>
              <a:buChar char="•"/>
              <a:defRPr i="0" sz="1000" u="none" cap="none" strike="noStrike">
                <a:solidFill>
                  <a:schemeClr val="dk1"/>
                </a:solidFill>
                <a:latin typeface="DM Sans"/>
                <a:ea typeface="DM Sans"/>
                <a:cs typeface="DM Sans"/>
                <a:sym typeface="DM Sans"/>
              </a:defRPr>
            </a:lvl9pPr>
          </a:lstStyle>
          <a:p/>
        </p:txBody>
      </p:sp>
      <p:sp>
        <p:nvSpPr>
          <p:cNvPr id="8" name="Google Shape;8;p1"/>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©2023 Databricks Inc. — All rights reserved</a:t>
            </a:r>
            <a:endParaRPr sz="800">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1.png"/><Relationship Id="rId4" Type="http://schemas.openxmlformats.org/officeDocument/2006/relationships/image" Target="../media/image137.png"/><Relationship Id="rId9" Type="http://schemas.openxmlformats.org/officeDocument/2006/relationships/image" Target="../media/image120.png"/><Relationship Id="rId5" Type="http://schemas.openxmlformats.org/officeDocument/2006/relationships/image" Target="../media/image147.png"/><Relationship Id="rId6" Type="http://schemas.openxmlformats.org/officeDocument/2006/relationships/image" Target="../media/image139.png"/><Relationship Id="rId7" Type="http://schemas.openxmlformats.org/officeDocument/2006/relationships/image" Target="../media/image132.png"/><Relationship Id="rId8" Type="http://schemas.openxmlformats.org/officeDocument/2006/relationships/image" Target="../media/image129.png"/><Relationship Id="rId11" Type="http://schemas.openxmlformats.org/officeDocument/2006/relationships/image" Target="../media/image138.png"/><Relationship Id="rId10" Type="http://schemas.openxmlformats.org/officeDocument/2006/relationships/image" Target="../media/image123.png"/><Relationship Id="rId13" Type="http://schemas.openxmlformats.org/officeDocument/2006/relationships/image" Target="../media/image126.png"/><Relationship Id="rId12" Type="http://schemas.openxmlformats.org/officeDocument/2006/relationships/image" Target="../media/image125.png"/><Relationship Id="rId15" Type="http://schemas.openxmlformats.org/officeDocument/2006/relationships/image" Target="../media/image124.png"/><Relationship Id="rId14" Type="http://schemas.openxmlformats.org/officeDocument/2006/relationships/image" Target="../media/image1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41.png"/><Relationship Id="rId4" Type="http://schemas.openxmlformats.org/officeDocument/2006/relationships/image" Target="../media/image134.png"/><Relationship Id="rId9" Type="http://schemas.openxmlformats.org/officeDocument/2006/relationships/image" Target="../media/image148.png"/><Relationship Id="rId5" Type="http://schemas.openxmlformats.org/officeDocument/2006/relationships/image" Target="../media/image135.png"/><Relationship Id="rId6" Type="http://schemas.openxmlformats.org/officeDocument/2006/relationships/image" Target="../media/image146.png"/><Relationship Id="rId7" Type="http://schemas.openxmlformats.org/officeDocument/2006/relationships/image" Target="../media/image136.png"/><Relationship Id="rId8" Type="http://schemas.openxmlformats.org/officeDocument/2006/relationships/image" Target="../media/image90.png"/><Relationship Id="rId11" Type="http://schemas.openxmlformats.org/officeDocument/2006/relationships/image" Target="../media/image142.png"/><Relationship Id="rId10" Type="http://schemas.openxmlformats.org/officeDocument/2006/relationships/image" Target="../media/image145.png"/><Relationship Id="rId13" Type="http://schemas.openxmlformats.org/officeDocument/2006/relationships/image" Target="../media/image119.png"/><Relationship Id="rId12" Type="http://schemas.openxmlformats.org/officeDocument/2006/relationships/image" Target="../media/image92.png"/><Relationship Id="rId1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7.png"/><Relationship Id="rId4" Type="http://schemas.openxmlformats.org/officeDocument/2006/relationships/image" Target="../media/image109.png"/><Relationship Id="rId5" Type="http://schemas.openxmlformats.org/officeDocument/2006/relationships/image" Target="../media/image1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23.png"/><Relationship Id="rId4" Type="http://schemas.openxmlformats.org/officeDocument/2006/relationships/image" Target="../media/image120.png"/><Relationship Id="rId5" Type="http://schemas.openxmlformats.org/officeDocument/2006/relationships/image" Target="../media/image1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13.pn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13.png"/><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5"/>
          <p:cNvSpPr txBox="1"/>
          <p:nvPr>
            <p:ph type="ctrTitle"/>
          </p:nvPr>
        </p:nvSpPr>
        <p:spPr>
          <a:xfrm>
            <a:off x="571493" y="890231"/>
            <a:ext cx="4000500" cy="179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Operational Governance</a:t>
            </a:r>
            <a:endParaRPr sz="3800"/>
          </a:p>
        </p:txBody>
      </p:sp>
      <p:sp>
        <p:nvSpPr>
          <p:cNvPr id="508" name="Google Shape;508;p35"/>
          <p:cNvSpPr txBox="1"/>
          <p:nvPr>
            <p:ph idx="1" type="subTitle"/>
          </p:nvPr>
        </p:nvSpPr>
        <p:spPr>
          <a:xfrm>
            <a:off x="571500" y="2876550"/>
            <a:ext cx="4628700" cy="918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2000"/>
              <a:t>Accelerating trade cycles</a:t>
            </a:r>
            <a:endParaRPr sz="2000"/>
          </a:p>
        </p:txBody>
      </p:sp>
      <p:sp>
        <p:nvSpPr>
          <p:cNvPr id="509" name="Google Shape;509;p3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March</a:t>
            </a:r>
            <a:r>
              <a:rPr lang="en"/>
              <a:t>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44"/>
          <p:cNvPicPr preferRelativeResize="0"/>
          <p:nvPr/>
        </p:nvPicPr>
        <p:blipFill rotWithShape="1">
          <a:blip r:embed="rId3">
            <a:alphaModFix/>
          </a:blip>
          <a:srcRect b="0" l="0" r="0" t="0"/>
          <a:stretch/>
        </p:blipFill>
        <p:spPr>
          <a:xfrm>
            <a:off x="533525" y="277100"/>
            <a:ext cx="8076984" cy="4409199"/>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45"/>
          <p:cNvPicPr preferRelativeResize="0"/>
          <p:nvPr/>
        </p:nvPicPr>
        <p:blipFill rotWithShape="1">
          <a:blip r:embed="rId3">
            <a:alphaModFix/>
          </a:blip>
          <a:srcRect b="6641" l="1226" r="1402" t="3122"/>
          <a:stretch/>
        </p:blipFill>
        <p:spPr>
          <a:xfrm>
            <a:off x="514400" y="966788"/>
            <a:ext cx="7787049" cy="2924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descr="A picture containing drawing, sign&#10;&#10;Description automatically generated" id="646" name="Google Shape;646;p46"/>
          <p:cNvPicPr preferRelativeResize="0"/>
          <p:nvPr/>
        </p:nvPicPr>
        <p:blipFill rotWithShape="1">
          <a:blip r:embed="rId3">
            <a:alphaModFix/>
          </a:blip>
          <a:srcRect b="0" l="0" r="0" t="0"/>
          <a:stretch/>
        </p:blipFill>
        <p:spPr>
          <a:xfrm>
            <a:off x="6161799" y="1943573"/>
            <a:ext cx="603226" cy="116000"/>
          </a:xfrm>
          <a:prstGeom prst="rect">
            <a:avLst/>
          </a:prstGeom>
          <a:noFill/>
          <a:ln>
            <a:noFill/>
          </a:ln>
        </p:spPr>
      </p:pic>
      <p:pic>
        <p:nvPicPr>
          <p:cNvPr id="647" name="Google Shape;647;p46"/>
          <p:cNvPicPr preferRelativeResize="0"/>
          <p:nvPr/>
        </p:nvPicPr>
        <p:blipFill>
          <a:blip r:embed="rId4">
            <a:alphaModFix/>
          </a:blip>
          <a:stretch>
            <a:fillRect/>
          </a:stretch>
        </p:blipFill>
        <p:spPr>
          <a:xfrm>
            <a:off x="6942710" y="1937298"/>
            <a:ext cx="484787" cy="128550"/>
          </a:xfrm>
          <a:prstGeom prst="rect">
            <a:avLst/>
          </a:prstGeom>
          <a:noFill/>
          <a:ln>
            <a:noFill/>
          </a:ln>
        </p:spPr>
      </p:pic>
      <p:pic>
        <p:nvPicPr>
          <p:cNvPr id="648" name="Google Shape;648;p46"/>
          <p:cNvPicPr preferRelativeResize="0"/>
          <p:nvPr/>
        </p:nvPicPr>
        <p:blipFill>
          <a:blip r:embed="rId5">
            <a:alphaModFix/>
          </a:blip>
          <a:stretch>
            <a:fillRect/>
          </a:stretch>
        </p:blipFill>
        <p:spPr>
          <a:xfrm>
            <a:off x="5515963" y="3960325"/>
            <a:ext cx="366725" cy="206274"/>
          </a:xfrm>
          <a:prstGeom prst="rect">
            <a:avLst/>
          </a:prstGeom>
          <a:noFill/>
          <a:ln>
            <a:noFill/>
          </a:ln>
        </p:spPr>
      </p:pic>
      <p:sp>
        <p:nvSpPr>
          <p:cNvPr id="649" name="Google Shape;649;p46"/>
          <p:cNvSpPr txBox="1"/>
          <p:nvPr>
            <p:ph type="title"/>
          </p:nvPr>
        </p:nvSpPr>
        <p:spPr>
          <a:xfrm>
            <a:off x="409675" y="249300"/>
            <a:ext cx="7996500" cy="37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Openness unlocks interoperability</a:t>
            </a:r>
            <a:endParaRPr/>
          </a:p>
        </p:txBody>
      </p:sp>
      <p:sp>
        <p:nvSpPr>
          <p:cNvPr id="650" name="Google Shape;650;p46"/>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Interoperability unlocks automation</a:t>
            </a:r>
            <a:endParaRPr/>
          </a:p>
        </p:txBody>
      </p:sp>
      <p:pic>
        <p:nvPicPr>
          <p:cNvPr descr="A picture containing drawing, sign&#10;&#10;Description automatically generated" id="651" name="Google Shape;651;p46"/>
          <p:cNvPicPr preferRelativeResize="0"/>
          <p:nvPr/>
        </p:nvPicPr>
        <p:blipFill rotWithShape="1">
          <a:blip r:embed="rId3">
            <a:alphaModFix/>
          </a:blip>
          <a:srcRect b="0" l="0" r="0" t="0"/>
          <a:stretch/>
        </p:blipFill>
        <p:spPr>
          <a:xfrm>
            <a:off x="6053424" y="4005462"/>
            <a:ext cx="603226" cy="116000"/>
          </a:xfrm>
          <a:prstGeom prst="rect">
            <a:avLst/>
          </a:prstGeom>
          <a:noFill/>
          <a:ln>
            <a:noFill/>
          </a:ln>
        </p:spPr>
      </p:pic>
      <p:pic>
        <p:nvPicPr>
          <p:cNvPr id="652" name="Google Shape;652;p46"/>
          <p:cNvPicPr preferRelativeResize="0"/>
          <p:nvPr/>
        </p:nvPicPr>
        <p:blipFill>
          <a:blip r:embed="rId6">
            <a:alphaModFix/>
          </a:blip>
          <a:stretch>
            <a:fillRect/>
          </a:stretch>
        </p:blipFill>
        <p:spPr>
          <a:xfrm>
            <a:off x="6155425" y="2950162"/>
            <a:ext cx="569318" cy="139275"/>
          </a:xfrm>
          <a:prstGeom prst="rect">
            <a:avLst/>
          </a:prstGeom>
          <a:noFill/>
          <a:ln>
            <a:noFill/>
          </a:ln>
        </p:spPr>
      </p:pic>
      <p:pic>
        <p:nvPicPr>
          <p:cNvPr id="653" name="Google Shape;653;p46"/>
          <p:cNvPicPr preferRelativeResize="0"/>
          <p:nvPr/>
        </p:nvPicPr>
        <p:blipFill>
          <a:blip r:embed="rId7">
            <a:alphaModFix/>
          </a:blip>
          <a:stretch>
            <a:fillRect/>
          </a:stretch>
        </p:blipFill>
        <p:spPr>
          <a:xfrm>
            <a:off x="6894100" y="2959674"/>
            <a:ext cx="313700" cy="120251"/>
          </a:xfrm>
          <a:prstGeom prst="rect">
            <a:avLst/>
          </a:prstGeom>
          <a:noFill/>
          <a:ln>
            <a:noFill/>
          </a:ln>
        </p:spPr>
      </p:pic>
      <p:pic>
        <p:nvPicPr>
          <p:cNvPr id="654" name="Google Shape;654;p46"/>
          <p:cNvPicPr preferRelativeResize="0"/>
          <p:nvPr/>
        </p:nvPicPr>
        <p:blipFill>
          <a:blip r:embed="rId8">
            <a:alphaModFix/>
          </a:blip>
          <a:stretch>
            <a:fillRect/>
          </a:stretch>
        </p:blipFill>
        <p:spPr>
          <a:xfrm>
            <a:off x="7377150" y="2955524"/>
            <a:ext cx="128558" cy="128550"/>
          </a:xfrm>
          <a:prstGeom prst="rect">
            <a:avLst/>
          </a:prstGeom>
          <a:noFill/>
          <a:ln>
            <a:noFill/>
          </a:ln>
        </p:spPr>
      </p:pic>
      <p:pic>
        <p:nvPicPr>
          <p:cNvPr id="655" name="Google Shape;655;p46"/>
          <p:cNvPicPr preferRelativeResize="0"/>
          <p:nvPr/>
        </p:nvPicPr>
        <p:blipFill rotWithShape="1">
          <a:blip r:embed="rId9">
            <a:alphaModFix/>
          </a:blip>
          <a:srcRect b="30978" l="0" r="0" t="30273"/>
          <a:stretch/>
        </p:blipFill>
        <p:spPr>
          <a:xfrm>
            <a:off x="5569500" y="1924008"/>
            <a:ext cx="395600" cy="155130"/>
          </a:xfrm>
          <a:prstGeom prst="rect">
            <a:avLst/>
          </a:prstGeom>
          <a:noFill/>
          <a:ln>
            <a:noFill/>
          </a:ln>
        </p:spPr>
      </p:pic>
      <p:pic>
        <p:nvPicPr>
          <p:cNvPr id="656" name="Google Shape;656;p46"/>
          <p:cNvPicPr preferRelativeResize="0"/>
          <p:nvPr/>
        </p:nvPicPr>
        <p:blipFill>
          <a:blip r:embed="rId10">
            <a:alphaModFix/>
          </a:blip>
          <a:stretch>
            <a:fillRect/>
          </a:stretch>
        </p:blipFill>
        <p:spPr>
          <a:xfrm>
            <a:off x="5499926" y="2857931"/>
            <a:ext cx="569326" cy="323732"/>
          </a:xfrm>
          <a:prstGeom prst="rect">
            <a:avLst/>
          </a:prstGeom>
          <a:noFill/>
          <a:ln>
            <a:noFill/>
          </a:ln>
        </p:spPr>
      </p:pic>
      <p:pic>
        <p:nvPicPr>
          <p:cNvPr id="657" name="Google Shape;657;p46"/>
          <p:cNvPicPr preferRelativeResize="0"/>
          <p:nvPr/>
        </p:nvPicPr>
        <p:blipFill rotWithShape="1">
          <a:blip r:embed="rId11">
            <a:alphaModFix/>
          </a:blip>
          <a:srcRect b="20905" l="0" r="0" t="22052"/>
          <a:stretch/>
        </p:blipFill>
        <p:spPr>
          <a:xfrm>
            <a:off x="4519300" y="3935175"/>
            <a:ext cx="849550" cy="256575"/>
          </a:xfrm>
          <a:prstGeom prst="rect">
            <a:avLst/>
          </a:prstGeom>
          <a:noFill/>
          <a:ln>
            <a:noFill/>
          </a:ln>
        </p:spPr>
      </p:pic>
      <p:pic>
        <p:nvPicPr>
          <p:cNvPr id="658" name="Google Shape;658;p46"/>
          <p:cNvPicPr preferRelativeResize="0"/>
          <p:nvPr/>
        </p:nvPicPr>
        <p:blipFill rotWithShape="1">
          <a:blip r:embed="rId11">
            <a:alphaModFix/>
          </a:blip>
          <a:srcRect b="20905" l="0" r="0" t="22052"/>
          <a:stretch/>
        </p:blipFill>
        <p:spPr>
          <a:xfrm>
            <a:off x="4519300" y="2891512"/>
            <a:ext cx="849550" cy="256575"/>
          </a:xfrm>
          <a:prstGeom prst="rect">
            <a:avLst/>
          </a:prstGeom>
          <a:noFill/>
          <a:ln>
            <a:noFill/>
          </a:ln>
        </p:spPr>
      </p:pic>
      <p:pic>
        <p:nvPicPr>
          <p:cNvPr id="659" name="Google Shape;659;p46"/>
          <p:cNvPicPr preferRelativeResize="0"/>
          <p:nvPr/>
        </p:nvPicPr>
        <p:blipFill rotWithShape="1">
          <a:blip r:embed="rId11">
            <a:alphaModFix/>
          </a:blip>
          <a:srcRect b="20905" l="0" r="0" t="22052"/>
          <a:stretch/>
        </p:blipFill>
        <p:spPr>
          <a:xfrm>
            <a:off x="4595500" y="1873300"/>
            <a:ext cx="849550" cy="256575"/>
          </a:xfrm>
          <a:prstGeom prst="rect">
            <a:avLst/>
          </a:prstGeom>
          <a:noFill/>
          <a:ln>
            <a:noFill/>
          </a:ln>
        </p:spPr>
      </p:pic>
      <p:pic>
        <p:nvPicPr>
          <p:cNvPr id="660" name="Google Shape;660;p46"/>
          <p:cNvPicPr preferRelativeResize="0"/>
          <p:nvPr/>
        </p:nvPicPr>
        <p:blipFill>
          <a:blip r:embed="rId12">
            <a:alphaModFix/>
          </a:blip>
          <a:stretch>
            <a:fillRect/>
          </a:stretch>
        </p:blipFill>
        <p:spPr>
          <a:xfrm>
            <a:off x="7379888" y="3973762"/>
            <a:ext cx="155752" cy="155150"/>
          </a:xfrm>
          <a:prstGeom prst="rect">
            <a:avLst/>
          </a:prstGeom>
          <a:noFill/>
          <a:ln>
            <a:noFill/>
          </a:ln>
        </p:spPr>
      </p:pic>
      <p:pic>
        <p:nvPicPr>
          <p:cNvPr id="661" name="Google Shape;661;p46"/>
          <p:cNvPicPr preferRelativeResize="0"/>
          <p:nvPr/>
        </p:nvPicPr>
        <p:blipFill rotWithShape="1">
          <a:blip r:embed="rId13">
            <a:alphaModFix/>
          </a:blip>
          <a:srcRect b="22949" l="0" r="0" t="20144"/>
          <a:stretch/>
        </p:blipFill>
        <p:spPr>
          <a:xfrm>
            <a:off x="6786425" y="3950904"/>
            <a:ext cx="395600" cy="225116"/>
          </a:xfrm>
          <a:prstGeom prst="rect">
            <a:avLst/>
          </a:prstGeom>
          <a:noFill/>
          <a:ln>
            <a:noFill/>
          </a:ln>
        </p:spPr>
      </p:pic>
      <p:pic>
        <p:nvPicPr>
          <p:cNvPr id="662" name="Google Shape;662;p46"/>
          <p:cNvPicPr preferRelativeResize="0"/>
          <p:nvPr/>
        </p:nvPicPr>
        <p:blipFill>
          <a:blip r:embed="rId14">
            <a:alphaModFix/>
          </a:blip>
          <a:stretch>
            <a:fillRect/>
          </a:stretch>
        </p:blipFill>
        <p:spPr>
          <a:xfrm>
            <a:off x="7733500" y="3994800"/>
            <a:ext cx="395602" cy="112037"/>
          </a:xfrm>
          <a:prstGeom prst="rect">
            <a:avLst/>
          </a:prstGeom>
          <a:noFill/>
          <a:ln>
            <a:noFill/>
          </a:ln>
        </p:spPr>
      </p:pic>
      <p:pic>
        <p:nvPicPr>
          <p:cNvPr id="663" name="Google Shape;663;p46"/>
          <p:cNvPicPr preferRelativeResize="0"/>
          <p:nvPr/>
        </p:nvPicPr>
        <p:blipFill>
          <a:blip r:embed="rId15">
            <a:alphaModFix/>
          </a:blip>
          <a:stretch>
            <a:fillRect/>
          </a:stretch>
        </p:blipFill>
        <p:spPr>
          <a:xfrm>
            <a:off x="1163388" y="4106827"/>
            <a:ext cx="1516775" cy="481124"/>
          </a:xfrm>
          <a:prstGeom prst="rect">
            <a:avLst/>
          </a:prstGeom>
          <a:noFill/>
          <a:ln>
            <a:noFill/>
          </a:ln>
        </p:spPr>
      </p:pic>
      <p:sp>
        <p:nvSpPr>
          <p:cNvPr id="664" name="Google Shape;664;p46"/>
          <p:cNvSpPr txBox="1"/>
          <p:nvPr/>
        </p:nvSpPr>
        <p:spPr>
          <a:xfrm>
            <a:off x="5486223" y="1273750"/>
            <a:ext cx="3124500" cy="563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800"/>
              </a:spcBef>
              <a:spcAft>
                <a:spcPts val="0"/>
              </a:spcAft>
              <a:buNone/>
            </a:pPr>
            <a:r>
              <a:rPr lang="en" sz="1200">
                <a:solidFill>
                  <a:srgbClr val="1B5162"/>
                </a:solidFill>
                <a:latin typeface="DM Sans"/>
                <a:ea typeface="DM Sans"/>
                <a:cs typeface="DM Sans"/>
                <a:sym typeface="DM Sans"/>
              </a:rPr>
              <a:t>Data is accessible as-is through BI and enterprise FS frameworks.</a:t>
            </a:r>
            <a:endParaRPr sz="1200">
              <a:solidFill>
                <a:srgbClr val="1B5162"/>
              </a:solidFill>
              <a:latin typeface="DM Sans"/>
              <a:ea typeface="DM Sans"/>
              <a:cs typeface="DM Sans"/>
              <a:sym typeface="DM Sans"/>
            </a:endParaRPr>
          </a:p>
        </p:txBody>
      </p:sp>
      <p:sp>
        <p:nvSpPr>
          <p:cNvPr id="665" name="Google Shape;665;p46"/>
          <p:cNvSpPr txBox="1"/>
          <p:nvPr/>
        </p:nvSpPr>
        <p:spPr>
          <a:xfrm>
            <a:off x="5486223" y="2305750"/>
            <a:ext cx="3124500" cy="563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800"/>
              </a:spcBef>
              <a:spcAft>
                <a:spcPts val="0"/>
              </a:spcAft>
              <a:buNone/>
            </a:pPr>
            <a:r>
              <a:rPr lang="en" sz="1200">
                <a:solidFill>
                  <a:srgbClr val="1B5162"/>
                </a:solidFill>
                <a:latin typeface="DM Sans"/>
                <a:ea typeface="DM Sans"/>
                <a:cs typeface="DM Sans"/>
                <a:sym typeface="DM Sans"/>
              </a:rPr>
              <a:t>Data, code and models follows SDLC best practices, unlocking reusability.</a:t>
            </a:r>
            <a:endParaRPr sz="1200">
              <a:solidFill>
                <a:srgbClr val="1B5162"/>
              </a:solidFill>
              <a:latin typeface="DM Sans"/>
              <a:ea typeface="DM Sans"/>
              <a:cs typeface="DM Sans"/>
              <a:sym typeface="DM Sans"/>
            </a:endParaRPr>
          </a:p>
        </p:txBody>
      </p:sp>
      <p:sp>
        <p:nvSpPr>
          <p:cNvPr id="666" name="Google Shape;666;p46"/>
          <p:cNvSpPr txBox="1"/>
          <p:nvPr/>
        </p:nvSpPr>
        <p:spPr>
          <a:xfrm>
            <a:off x="5488200" y="3337750"/>
            <a:ext cx="3124500" cy="563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800"/>
              </a:spcBef>
              <a:spcAft>
                <a:spcPts val="0"/>
              </a:spcAft>
              <a:buNone/>
            </a:pPr>
            <a:r>
              <a:rPr lang="en" sz="1200">
                <a:solidFill>
                  <a:srgbClr val="1B5162"/>
                </a:solidFill>
                <a:latin typeface="DM Sans"/>
                <a:ea typeface="DM Sans"/>
                <a:cs typeface="DM Sans"/>
                <a:sym typeface="DM Sans"/>
              </a:rPr>
              <a:t>Enabling interoperability of insights without transferring information.</a:t>
            </a:r>
            <a:endParaRPr sz="1200">
              <a:solidFill>
                <a:srgbClr val="1B5162"/>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7"/>
          <p:cNvSpPr/>
          <p:nvPr/>
        </p:nvSpPr>
        <p:spPr>
          <a:xfrm>
            <a:off x="6886678" y="1600963"/>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672" name="Google Shape;672;p47"/>
          <p:cNvSpPr/>
          <p:nvPr/>
        </p:nvSpPr>
        <p:spPr>
          <a:xfrm>
            <a:off x="6581875" y="1600963"/>
            <a:ext cx="304800" cy="324000"/>
          </a:xfrm>
          <a:prstGeom prst="rect">
            <a:avLst/>
          </a:prstGeom>
          <a:solidFill>
            <a:schemeClr val="accent5"/>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73" name="Google Shape;673;p47"/>
          <p:cNvPicPr preferRelativeResize="0"/>
          <p:nvPr/>
        </p:nvPicPr>
        <p:blipFill>
          <a:blip r:embed="rId3">
            <a:alphaModFix/>
          </a:blip>
          <a:stretch>
            <a:fillRect/>
          </a:stretch>
        </p:blipFill>
        <p:spPr>
          <a:xfrm>
            <a:off x="6631075" y="1660487"/>
            <a:ext cx="204950" cy="204950"/>
          </a:xfrm>
          <a:prstGeom prst="rect">
            <a:avLst/>
          </a:prstGeom>
          <a:noFill/>
          <a:ln>
            <a:noFill/>
          </a:ln>
        </p:spPr>
      </p:pic>
      <p:sp>
        <p:nvSpPr>
          <p:cNvPr id="674" name="Google Shape;674;p47"/>
          <p:cNvSpPr/>
          <p:nvPr/>
        </p:nvSpPr>
        <p:spPr>
          <a:xfrm>
            <a:off x="2991150" y="1094875"/>
            <a:ext cx="2785800" cy="2562000"/>
          </a:xfrm>
          <a:prstGeom prst="roundRect">
            <a:avLst>
              <a:gd fmla="val 6426" name="adj"/>
            </a:avLst>
          </a:prstGeom>
          <a:solidFill>
            <a:srgbClr val="00B0F0">
              <a:alpha val="4170"/>
            </a:srgbClr>
          </a:solidFill>
          <a:ln cap="flat" cmpd="sng" w="9525">
            <a:solidFill>
              <a:srgbClr val="0499BB"/>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75" name="Google Shape;675;p47"/>
          <p:cNvSpPr txBox="1"/>
          <p:nvPr>
            <p:ph idx="4294967295" type="subTitle"/>
          </p:nvPr>
        </p:nvSpPr>
        <p:spPr>
          <a:xfrm>
            <a:off x="6924475" y="1633313"/>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Solution accelerator</a:t>
            </a:r>
            <a:endParaRPr b="1" sz="900">
              <a:solidFill>
                <a:schemeClr val="accent1"/>
              </a:solidFill>
            </a:endParaRPr>
          </a:p>
        </p:txBody>
      </p:sp>
      <p:sp>
        <p:nvSpPr>
          <p:cNvPr id="676" name="Google Shape;676;p47"/>
          <p:cNvSpPr txBox="1"/>
          <p:nvPr>
            <p:ph idx="4294967295" type="subTitle"/>
          </p:nvPr>
        </p:nvSpPr>
        <p:spPr>
          <a:xfrm>
            <a:off x="6924475" y="1782463"/>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ESG investing</a:t>
            </a:r>
            <a:endParaRPr sz="900">
              <a:solidFill>
                <a:schemeClr val="accent1"/>
              </a:solidFill>
            </a:endParaRPr>
          </a:p>
        </p:txBody>
      </p:sp>
      <p:sp>
        <p:nvSpPr>
          <p:cNvPr id="677" name="Google Shape;677;p47"/>
          <p:cNvSpPr/>
          <p:nvPr/>
        </p:nvSpPr>
        <p:spPr>
          <a:xfrm>
            <a:off x="6886678" y="2021088"/>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678" name="Google Shape;678;p47"/>
          <p:cNvSpPr/>
          <p:nvPr/>
        </p:nvSpPr>
        <p:spPr>
          <a:xfrm>
            <a:off x="6581875" y="2021088"/>
            <a:ext cx="304800" cy="324000"/>
          </a:xfrm>
          <a:prstGeom prst="rect">
            <a:avLst/>
          </a:prstGeom>
          <a:solidFill>
            <a:schemeClr val="accent5"/>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79" name="Google Shape;679;p47"/>
          <p:cNvPicPr preferRelativeResize="0"/>
          <p:nvPr/>
        </p:nvPicPr>
        <p:blipFill>
          <a:blip r:embed="rId3">
            <a:alphaModFix/>
          </a:blip>
          <a:stretch>
            <a:fillRect/>
          </a:stretch>
        </p:blipFill>
        <p:spPr>
          <a:xfrm>
            <a:off x="6631075" y="2080612"/>
            <a:ext cx="204950" cy="204950"/>
          </a:xfrm>
          <a:prstGeom prst="rect">
            <a:avLst/>
          </a:prstGeom>
          <a:noFill/>
          <a:ln>
            <a:noFill/>
          </a:ln>
        </p:spPr>
      </p:pic>
      <p:sp>
        <p:nvSpPr>
          <p:cNvPr id="680" name="Google Shape;680;p47"/>
          <p:cNvSpPr txBox="1"/>
          <p:nvPr>
            <p:ph idx="1" type="subTitle"/>
          </p:nvPr>
        </p:nvSpPr>
        <p:spPr>
          <a:xfrm>
            <a:off x="6924475" y="2053438"/>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Solution accelerator</a:t>
            </a:r>
            <a:endParaRPr b="1" sz="900">
              <a:solidFill>
                <a:schemeClr val="accent1"/>
              </a:solidFill>
            </a:endParaRPr>
          </a:p>
        </p:txBody>
      </p:sp>
      <p:sp>
        <p:nvSpPr>
          <p:cNvPr id="681" name="Google Shape;681;p47"/>
          <p:cNvSpPr txBox="1"/>
          <p:nvPr>
            <p:ph idx="4294967295" type="subTitle"/>
          </p:nvPr>
        </p:nvSpPr>
        <p:spPr>
          <a:xfrm>
            <a:off x="6924475" y="2202588"/>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Value at risk calculation</a:t>
            </a:r>
            <a:endParaRPr sz="900">
              <a:solidFill>
                <a:schemeClr val="accent1"/>
              </a:solidFill>
            </a:endParaRPr>
          </a:p>
        </p:txBody>
      </p:sp>
      <p:sp>
        <p:nvSpPr>
          <p:cNvPr id="682" name="Google Shape;682;p47"/>
          <p:cNvSpPr/>
          <p:nvPr/>
        </p:nvSpPr>
        <p:spPr>
          <a:xfrm>
            <a:off x="6886678" y="3602463"/>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683" name="Google Shape;683;p47"/>
          <p:cNvSpPr/>
          <p:nvPr/>
        </p:nvSpPr>
        <p:spPr>
          <a:xfrm>
            <a:off x="6581875" y="3602463"/>
            <a:ext cx="304800" cy="324000"/>
          </a:xfrm>
          <a:prstGeom prst="rect">
            <a:avLst/>
          </a:prstGeom>
          <a:solidFill>
            <a:srgbClr val="FFAB00"/>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84" name="Google Shape;684;p47"/>
          <p:cNvPicPr preferRelativeResize="0"/>
          <p:nvPr/>
        </p:nvPicPr>
        <p:blipFill>
          <a:blip r:embed="rId3">
            <a:alphaModFix/>
          </a:blip>
          <a:stretch>
            <a:fillRect/>
          </a:stretch>
        </p:blipFill>
        <p:spPr>
          <a:xfrm>
            <a:off x="6631075" y="3661987"/>
            <a:ext cx="204950" cy="204950"/>
          </a:xfrm>
          <a:prstGeom prst="rect">
            <a:avLst/>
          </a:prstGeom>
          <a:noFill/>
          <a:ln>
            <a:noFill/>
          </a:ln>
        </p:spPr>
      </p:pic>
      <p:sp>
        <p:nvSpPr>
          <p:cNvPr id="685" name="Google Shape;685;p47"/>
          <p:cNvSpPr txBox="1"/>
          <p:nvPr>
            <p:ph idx="4294967295" type="subTitle"/>
          </p:nvPr>
        </p:nvSpPr>
        <p:spPr>
          <a:xfrm>
            <a:off x="6924475" y="3634813"/>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Data connector</a:t>
            </a:r>
            <a:endParaRPr b="1" sz="900">
              <a:solidFill>
                <a:schemeClr val="accent1"/>
              </a:solidFill>
            </a:endParaRPr>
          </a:p>
        </p:txBody>
      </p:sp>
      <p:sp>
        <p:nvSpPr>
          <p:cNvPr id="686" name="Google Shape;686;p47"/>
          <p:cNvSpPr txBox="1"/>
          <p:nvPr>
            <p:ph idx="4294967295" type="subTitle"/>
          </p:nvPr>
        </p:nvSpPr>
        <p:spPr>
          <a:xfrm>
            <a:off x="6924475" y="3783963"/>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LEGEND framework</a:t>
            </a:r>
            <a:endParaRPr sz="900">
              <a:solidFill>
                <a:schemeClr val="accent1"/>
              </a:solidFill>
            </a:endParaRPr>
          </a:p>
        </p:txBody>
      </p:sp>
      <p:sp>
        <p:nvSpPr>
          <p:cNvPr id="687" name="Google Shape;687;p47"/>
          <p:cNvSpPr/>
          <p:nvPr/>
        </p:nvSpPr>
        <p:spPr>
          <a:xfrm>
            <a:off x="6886675" y="2431534"/>
            <a:ext cx="1581300" cy="870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688" name="Google Shape;688;p47"/>
          <p:cNvSpPr/>
          <p:nvPr/>
        </p:nvSpPr>
        <p:spPr>
          <a:xfrm>
            <a:off x="762003" y="1369813"/>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689" name="Google Shape;689;p47"/>
          <p:cNvSpPr/>
          <p:nvPr/>
        </p:nvSpPr>
        <p:spPr>
          <a:xfrm>
            <a:off x="457200" y="1369813"/>
            <a:ext cx="304800" cy="324000"/>
          </a:xfrm>
          <a:prstGeom prst="rect">
            <a:avLst/>
          </a:prstGeom>
          <a:solidFill>
            <a:schemeClr val="accent5"/>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90" name="Google Shape;690;p47"/>
          <p:cNvPicPr preferRelativeResize="0"/>
          <p:nvPr/>
        </p:nvPicPr>
        <p:blipFill>
          <a:blip r:embed="rId3">
            <a:alphaModFix/>
          </a:blip>
          <a:stretch>
            <a:fillRect/>
          </a:stretch>
        </p:blipFill>
        <p:spPr>
          <a:xfrm>
            <a:off x="506400" y="1429337"/>
            <a:ext cx="204950" cy="204950"/>
          </a:xfrm>
          <a:prstGeom prst="rect">
            <a:avLst/>
          </a:prstGeom>
          <a:noFill/>
          <a:ln>
            <a:noFill/>
          </a:ln>
        </p:spPr>
      </p:pic>
      <p:sp>
        <p:nvSpPr>
          <p:cNvPr id="691" name="Google Shape;691;p47"/>
          <p:cNvSpPr txBox="1"/>
          <p:nvPr>
            <p:ph idx="4294967295" type="subTitle"/>
          </p:nvPr>
        </p:nvSpPr>
        <p:spPr>
          <a:xfrm>
            <a:off x="799800" y="1402163"/>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Data ingestion</a:t>
            </a:r>
            <a:endParaRPr b="1" sz="900">
              <a:solidFill>
                <a:schemeClr val="accent1"/>
              </a:solidFill>
            </a:endParaRPr>
          </a:p>
        </p:txBody>
      </p:sp>
      <p:sp>
        <p:nvSpPr>
          <p:cNvPr id="692" name="Google Shape;692;p47"/>
          <p:cNvSpPr txBox="1"/>
          <p:nvPr>
            <p:ph idx="4294967295" type="subTitle"/>
          </p:nvPr>
        </p:nvSpPr>
        <p:spPr>
          <a:xfrm>
            <a:off x="799800" y="1551313"/>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B-PIPE connector</a:t>
            </a:r>
            <a:endParaRPr sz="900">
              <a:solidFill>
                <a:schemeClr val="accent1"/>
              </a:solidFill>
            </a:endParaRPr>
          </a:p>
        </p:txBody>
      </p:sp>
      <p:sp>
        <p:nvSpPr>
          <p:cNvPr id="693" name="Google Shape;693;p47"/>
          <p:cNvSpPr/>
          <p:nvPr/>
        </p:nvSpPr>
        <p:spPr>
          <a:xfrm>
            <a:off x="762003" y="1789938"/>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694" name="Google Shape;694;p47"/>
          <p:cNvSpPr/>
          <p:nvPr/>
        </p:nvSpPr>
        <p:spPr>
          <a:xfrm>
            <a:off x="457200" y="1789938"/>
            <a:ext cx="304800" cy="324000"/>
          </a:xfrm>
          <a:prstGeom prst="rect">
            <a:avLst/>
          </a:prstGeom>
          <a:solidFill>
            <a:schemeClr val="accent5"/>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95" name="Google Shape;695;p47"/>
          <p:cNvPicPr preferRelativeResize="0"/>
          <p:nvPr/>
        </p:nvPicPr>
        <p:blipFill>
          <a:blip r:embed="rId3">
            <a:alphaModFix/>
          </a:blip>
          <a:stretch>
            <a:fillRect/>
          </a:stretch>
        </p:blipFill>
        <p:spPr>
          <a:xfrm>
            <a:off x="506400" y="1849462"/>
            <a:ext cx="204950" cy="204950"/>
          </a:xfrm>
          <a:prstGeom prst="rect">
            <a:avLst/>
          </a:prstGeom>
          <a:noFill/>
          <a:ln>
            <a:noFill/>
          </a:ln>
        </p:spPr>
      </p:pic>
      <p:sp>
        <p:nvSpPr>
          <p:cNvPr id="696" name="Google Shape;696;p47"/>
          <p:cNvSpPr txBox="1"/>
          <p:nvPr>
            <p:ph idx="4294967295" type="subTitle"/>
          </p:nvPr>
        </p:nvSpPr>
        <p:spPr>
          <a:xfrm>
            <a:off x="799800" y="1822288"/>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Data ingestion</a:t>
            </a:r>
            <a:endParaRPr b="1" sz="900">
              <a:solidFill>
                <a:schemeClr val="accent1"/>
              </a:solidFill>
            </a:endParaRPr>
          </a:p>
        </p:txBody>
      </p:sp>
      <p:sp>
        <p:nvSpPr>
          <p:cNvPr id="697" name="Google Shape;697;p47"/>
          <p:cNvSpPr txBox="1"/>
          <p:nvPr>
            <p:ph idx="4294967295" type="subTitle"/>
          </p:nvPr>
        </p:nvSpPr>
        <p:spPr>
          <a:xfrm>
            <a:off x="799800" y="1971438"/>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Document digitization</a:t>
            </a:r>
            <a:endParaRPr sz="900">
              <a:solidFill>
                <a:schemeClr val="accent1"/>
              </a:solidFill>
            </a:endParaRPr>
          </a:p>
        </p:txBody>
      </p:sp>
      <p:sp>
        <p:nvSpPr>
          <p:cNvPr id="698" name="Google Shape;698;p47"/>
          <p:cNvSpPr/>
          <p:nvPr/>
        </p:nvSpPr>
        <p:spPr>
          <a:xfrm>
            <a:off x="762003" y="2210063"/>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699" name="Google Shape;699;p47"/>
          <p:cNvSpPr/>
          <p:nvPr/>
        </p:nvSpPr>
        <p:spPr>
          <a:xfrm>
            <a:off x="457200" y="2210063"/>
            <a:ext cx="304800" cy="324000"/>
          </a:xfrm>
          <a:prstGeom prst="rect">
            <a:avLst/>
          </a:prstGeom>
          <a:solidFill>
            <a:schemeClr val="accent5"/>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700" name="Google Shape;700;p47"/>
          <p:cNvPicPr preferRelativeResize="0"/>
          <p:nvPr/>
        </p:nvPicPr>
        <p:blipFill>
          <a:blip r:embed="rId3">
            <a:alphaModFix/>
          </a:blip>
          <a:stretch>
            <a:fillRect/>
          </a:stretch>
        </p:blipFill>
        <p:spPr>
          <a:xfrm>
            <a:off x="506400" y="2269587"/>
            <a:ext cx="204950" cy="204950"/>
          </a:xfrm>
          <a:prstGeom prst="rect">
            <a:avLst/>
          </a:prstGeom>
          <a:noFill/>
          <a:ln>
            <a:noFill/>
          </a:ln>
        </p:spPr>
      </p:pic>
      <p:sp>
        <p:nvSpPr>
          <p:cNvPr id="701" name="Google Shape;701;p47"/>
          <p:cNvSpPr txBox="1"/>
          <p:nvPr>
            <p:ph idx="4294967295" type="subTitle"/>
          </p:nvPr>
        </p:nvSpPr>
        <p:spPr>
          <a:xfrm>
            <a:off x="799800" y="2242413"/>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Data processing</a:t>
            </a:r>
            <a:endParaRPr b="1" sz="900">
              <a:solidFill>
                <a:schemeClr val="accent1"/>
              </a:solidFill>
            </a:endParaRPr>
          </a:p>
        </p:txBody>
      </p:sp>
      <p:sp>
        <p:nvSpPr>
          <p:cNvPr id="702" name="Google Shape;702;p47"/>
          <p:cNvSpPr txBox="1"/>
          <p:nvPr>
            <p:ph idx="4294967295" type="subTitle"/>
          </p:nvPr>
        </p:nvSpPr>
        <p:spPr>
          <a:xfrm>
            <a:off x="799800" y="2391563"/>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TEMPO library</a:t>
            </a:r>
            <a:endParaRPr sz="900">
              <a:solidFill>
                <a:schemeClr val="accent1"/>
              </a:solidFill>
            </a:endParaRPr>
          </a:p>
        </p:txBody>
      </p:sp>
      <p:sp>
        <p:nvSpPr>
          <p:cNvPr id="703" name="Google Shape;703;p47"/>
          <p:cNvSpPr/>
          <p:nvPr/>
        </p:nvSpPr>
        <p:spPr>
          <a:xfrm>
            <a:off x="762000" y="2935024"/>
            <a:ext cx="1581300" cy="5481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704" name="Google Shape;704;p47"/>
          <p:cNvSpPr/>
          <p:nvPr/>
        </p:nvSpPr>
        <p:spPr>
          <a:xfrm rot="-5400000">
            <a:off x="334225" y="3056975"/>
            <a:ext cx="549300" cy="304200"/>
          </a:xfrm>
          <a:prstGeom prst="rect">
            <a:avLst/>
          </a:prstGeom>
          <a:solidFill>
            <a:schemeClr val="accent5"/>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DM Sans"/>
                <a:ea typeface="DM Sans"/>
                <a:cs typeface="DM Sans"/>
                <a:sym typeface="DM Sans"/>
              </a:rPr>
              <a:t>Providers</a:t>
            </a:r>
            <a:endParaRPr sz="1100">
              <a:latin typeface="DM Sans"/>
              <a:ea typeface="DM Sans"/>
              <a:cs typeface="DM Sans"/>
              <a:sym typeface="DM Sans"/>
            </a:endParaRPr>
          </a:p>
        </p:txBody>
      </p:sp>
      <p:pic>
        <p:nvPicPr>
          <p:cNvPr id="705" name="Google Shape;705;p47"/>
          <p:cNvPicPr preferRelativeResize="0"/>
          <p:nvPr/>
        </p:nvPicPr>
        <p:blipFill rotWithShape="1">
          <a:blip r:embed="rId4">
            <a:alphaModFix/>
          </a:blip>
          <a:srcRect b="0" l="0" r="0" t="0"/>
          <a:stretch/>
        </p:blipFill>
        <p:spPr>
          <a:xfrm>
            <a:off x="1603063" y="3026927"/>
            <a:ext cx="529821" cy="129950"/>
          </a:xfrm>
          <a:prstGeom prst="rect">
            <a:avLst/>
          </a:prstGeom>
          <a:noFill/>
          <a:ln>
            <a:noFill/>
          </a:ln>
        </p:spPr>
      </p:pic>
      <p:pic>
        <p:nvPicPr>
          <p:cNvPr id="706" name="Google Shape;706;p47"/>
          <p:cNvPicPr preferRelativeResize="0"/>
          <p:nvPr/>
        </p:nvPicPr>
        <p:blipFill>
          <a:blip r:embed="rId5">
            <a:alphaModFix/>
          </a:blip>
          <a:stretch>
            <a:fillRect/>
          </a:stretch>
        </p:blipFill>
        <p:spPr>
          <a:xfrm>
            <a:off x="1601625" y="3256288"/>
            <a:ext cx="584601" cy="118088"/>
          </a:xfrm>
          <a:prstGeom prst="rect">
            <a:avLst/>
          </a:prstGeom>
          <a:noFill/>
          <a:ln>
            <a:noFill/>
          </a:ln>
        </p:spPr>
      </p:pic>
      <p:pic>
        <p:nvPicPr>
          <p:cNvPr id="707" name="Google Shape;707;p47"/>
          <p:cNvPicPr preferRelativeResize="0"/>
          <p:nvPr/>
        </p:nvPicPr>
        <p:blipFill>
          <a:blip r:embed="rId6">
            <a:alphaModFix/>
          </a:blip>
          <a:stretch>
            <a:fillRect/>
          </a:stretch>
        </p:blipFill>
        <p:spPr>
          <a:xfrm>
            <a:off x="904896" y="3026918"/>
            <a:ext cx="457298" cy="129961"/>
          </a:xfrm>
          <a:prstGeom prst="rect">
            <a:avLst/>
          </a:prstGeom>
          <a:noFill/>
          <a:ln>
            <a:noFill/>
          </a:ln>
        </p:spPr>
      </p:pic>
      <p:pic>
        <p:nvPicPr>
          <p:cNvPr id="708" name="Google Shape;708;p47"/>
          <p:cNvPicPr preferRelativeResize="0"/>
          <p:nvPr/>
        </p:nvPicPr>
        <p:blipFill>
          <a:blip r:embed="rId7">
            <a:alphaModFix/>
          </a:blip>
          <a:stretch>
            <a:fillRect/>
          </a:stretch>
        </p:blipFill>
        <p:spPr>
          <a:xfrm>
            <a:off x="952500" y="3239783"/>
            <a:ext cx="304801" cy="138669"/>
          </a:xfrm>
          <a:prstGeom prst="rect">
            <a:avLst/>
          </a:prstGeom>
          <a:noFill/>
          <a:ln>
            <a:noFill/>
          </a:ln>
        </p:spPr>
      </p:pic>
      <p:pic>
        <p:nvPicPr>
          <p:cNvPr id="709" name="Google Shape;709;p47"/>
          <p:cNvPicPr preferRelativeResize="0"/>
          <p:nvPr/>
        </p:nvPicPr>
        <p:blipFill>
          <a:blip r:embed="rId8">
            <a:alphaModFix/>
          </a:blip>
          <a:stretch>
            <a:fillRect/>
          </a:stretch>
        </p:blipFill>
        <p:spPr>
          <a:xfrm>
            <a:off x="6930125" y="2503685"/>
            <a:ext cx="594099" cy="138782"/>
          </a:xfrm>
          <a:prstGeom prst="rect">
            <a:avLst/>
          </a:prstGeom>
          <a:noFill/>
          <a:ln>
            <a:noFill/>
          </a:ln>
        </p:spPr>
      </p:pic>
      <p:sp>
        <p:nvSpPr>
          <p:cNvPr id="710" name="Google Shape;710;p47"/>
          <p:cNvSpPr/>
          <p:nvPr/>
        </p:nvSpPr>
        <p:spPr>
          <a:xfrm>
            <a:off x="3769678" y="4031513"/>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711" name="Google Shape;711;p47"/>
          <p:cNvSpPr/>
          <p:nvPr/>
        </p:nvSpPr>
        <p:spPr>
          <a:xfrm>
            <a:off x="3464875" y="4031513"/>
            <a:ext cx="304800" cy="324000"/>
          </a:xfrm>
          <a:prstGeom prst="rect">
            <a:avLst/>
          </a:prstGeom>
          <a:solidFill>
            <a:schemeClr val="accent5"/>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712" name="Google Shape;712;p47"/>
          <p:cNvPicPr preferRelativeResize="0"/>
          <p:nvPr/>
        </p:nvPicPr>
        <p:blipFill>
          <a:blip r:embed="rId3">
            <a:alphaModFix/>
          </a:blip>
          <a:stretch>
            <a:fillRect/>
          </a:stretch>
        </p:blipFill>
        <p:spPr>
          <a:xfrm>
            <a:off x="3514075" y="4091037"/>
            <a:ext cx="204950" cy="204950"/>
          </a:xfrm>
          <a:prstGeom prst="rect">
            <a:avLst/>
          </a:prstGeom>
          <a:noFill/>
          <a:ln>
            <a:noFill/>
          </a:ln>
        </p:spPr>
      </p:pic>
      <p:sp>
        <p:nvSpPr>
          <p:cNvPr id="713" name="Google Shape;713;p47"/>
          <p:cNvSpPr txBox="1"/>
          <p:nvPr>
            <p:ph idx="4294967295" type="subTitle"/>
          </p:nvPr>
        </p:nvSpPr>
        <p:spPr>
          <a:xfrm>
            <a:off x="3807475" y="4063863"/>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Terraform deployment</a:t>
            </a:r>
            <a:endParaRPr b="1" sz="900">
              <a:solidFill>
                <a:schemeClr val="accent1"/>
              </a:solidFill>
            </a:endParaRPr>
          </a:p>
        </p:txBody>
      </p:sp>
      <p:sp>
        <p:nvSpPr>
          <p:cNvPr id="714" name="Google Shape;714;p47"/>
          <p:cNvSpPr txBox="1"/>
          <p:nvPr>
            <p:ph idx="4294967295" type="subTitle"/>
          </p:nvPr>
        </p:nvSpPr>
        <p:spPr>
          <a:xfrm>
            <a:off x="3807475" y="4213013"/>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Security and governance</a:t>
            </a:r>
            <a:endParaRPr sz="900">
              <a:solidFill>
                <a:schemeClr val="accent1"/>
              </a:solidFill>
            </a:endParaRPr>
          </a:p>
        </p:txBody>
      </p:sp>
      <p:sp>
        <p:nvSpPr>
          <p:cNvPr id="715" name="Google Shape;715;p47"/>
          <p:cNvSpPr/>
          <p:nvPr/>
        </p:nvSpPr>
        <p:spPr>
          <a:xfrm>
            <a:off x="3769678" y="4451638"/>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716" name="Google Shape;716;p47"/>
          <p:cNvSpPr/>
          <p:nvPr/>
        </p:nvSpPr>
        <p:spPr>
          <a:xfrm>
            <a:off x="3464875" y="4451638"/>
            <a:ext cx="304800" cy="324000"/>
          </a:xfrm>
          <a:prstGeom prst="rect">
            <a:avLst/>
          </a:prstGeom>
          <a:solidFill>
            <a:schemeClr val="accent5"/>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717" name="Google Shape;717;p47"/>
          <p:cNvPicPr preferRelativeResize="0"/>
          <p:nvPr/>
        </p:nvPicPr>
        <p:blipFill>
          <a:blip r:embed="rId3">
            <a:alphaModFix/>
          </a:blip>
          <a:stretch>
            <a:fillRect/>
          </a:stretch>
        </p:blipFill>
        <p:spPr>
          <a:xfrm>
            <a:off x="3514075" y="4511162"/>
            <a:ext cx="204950" cy="204950"/>
          </a:xfrm>
          <a:prstGeom prst="rect">
            <a:avLst/>
          </a:prstGeom>
          <a:noFill/>
          <a:ln>
            <a:noFill/>
          </a:ln>
        </p:spPr>
      </p:pic>
      <p:sp>
        <p:nvSpPr>
          <p:cNvPr id="718" name="Google Shape;718;p47"/>
          <p:cNvSpPr txBox="1"/>
          <p:nvPr>
            <p:ph idx="1" type="subTitle"/>
          </p:nvPr>
        </p:nvSpPr>
        <p:spPr>
          <a:xfrm>
            <a:off x="3807475" y="4483988"/>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Industry data model</a:t>
            </a:r>
            <a:endParaRPr b="1" sz="900">
              <a:solidFill>
                <a:schemeClr val="accent1"/>
              </a:solidFill>
            </a:endParaRPr>
          </a:p>
        </p:txBody>
      </p:sp>
      <p:sp>
        <p:nvSpPr>
          <p:cNvPr id="719" name="Google Shape;719;p47"/>
          <p:cNvSpPr txBox="1"/>
          <p:nvPr>
            <p:ph idx="4294967295" type="subTitle"/>
          </p:nvPr>
        </p:nvSpPr>
        <p:spPr>
          <a:xfrm>
            <a:off x="3807475" y="4633138"/>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ISDA CDM</a:t>
            </a:r>
            <a:endParaRPr sz="900">
              <a:solidFill>
                <a:schemeClr val="accent1"/>
              </a:solidFill>
            </a:endParaRPr>
          </a:p>
        </p:txBody>
      </p:sp>
      <p:sp>
        <p:nvSpPr>
          <p:cNvPr id="720" name="Google Shape;720;p47"/>
          <p:cNvSpPr/>
          <p:nvPr/>
        </p:nvSpPr>
        <p:spPr>
          <a:xfrm>
            <a:off x="6886678" y="1180838"/>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721" name="Google Shape;721;p47"/>
          <p:cNvSpPr/>
          <p:nvPr/>
        </p:nvSpPr>
        <p:spPr>
          <a:xfrm>
            <a:off x="6581875" y="1180838"/>
            <a:ext cx="304800" cy="324000"/>
          </a:xfrm>
          <a:prstGeom prst="rect">
            <a:avLst/>
          </a:prstGeom>
          <a:solidFill>
            <a:srgbClr val="FFAB00"/>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722" name="Google Shape;722;p47"/>
          <p:cNvPicPr preferRelativeResize="0"/>
          <p:nvPr/>
        </p:nvPicPr>
        <p:blipFill>
          <a:blip r:embed="rId3">
            <a:alphaModFix/>
          </a:blip>
          <a:stretch>
            <a:fillRect/>
          </a:stretch>
        </p:blipFill>
        <p:spPr>
          <a:xfrm>
            <a:off x="6631075" y="1240362"/>
            <a:ext cx="204950" cy="204950"/>
          </a:xfrm>
          <a:prstGeom prst="rect">
            <a:avLst/>
          </a:prstGeom>
          <a:noFill/>
          <a:ln>
            <a:noFill/>
          </a:ln>
        </p:spPr>
      </p:pic>
      <p:sp>
        <p:nvSpPr>
          <p:cNvPr id="723" name="Google Shape;723;p47"/>
          <p:cNvSpPr txBox="1"/>
          <p:nvPr>
            <p:ph idx="4294967295" type="subTitle"/>
          </p:nvPr>
        </p:nvSpPr>
        <p:spPr>
          <a:xfrm>
            <a:off x="6924475" y="1213188"/>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Solution accelerator</a:t>
            </a:r>
            <a:endParaRPr b="1" sz="900">
              <a:solidFill>
                <a:schemeClr val="accent1"/>
              </a:solidFill>
            </a:endParaRPr>
          </a:p>
        </p:txBody>
      </p:sp>
      <p:sp>
        <p:nvSpPr>
          <p:cNvPr id="724" name="Google Shape;724;p47"/>
          <p:cNvSpPr txBox="1"/>
          <p:nvPr>
            <p:ph idx="4294967295" type="subTitle"/>
          </p:nvPr>
        </p:nvSpPr>
        <p:spPr>
          <a:xfrm>
            <a:off x="6924475" y="1362338"/>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Regulatory reporting</a:t>
            </a:r>
            <a:endParaRPr sz="900">
              <a:solidFill>
                <a:schemeClr val="accent1"/>
              </a:solidFill>
            </a:endParaRPr>
          </a:p>
        </p:txBody>
      </p:sp>
      <p:sp>
        <p:nvSpPr>
          <p:cNvPr id="725" name="Google Shape;725;p47"/>
          <p:cNvSpPr txBox="1"/>
          <p:nvPr/>
        </p:nvSpPr>
        <p:spPr>
          <a:xfrm>
            <a:off x="6575075" y="902075"/>
            <a:ext cx="183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DM Sans"/>
                <a:ea typeface="DM Sans"/>
                <a:cs typeface="DM Sans"/>
                <a:sym typeface="DM Sans"/>
              </a:rPr>
              <a:t>addressing industry use cases</a:t>
            </a:r>
            <a:endParaRPr b="1" sz="700">
              <a:solidFill>
                <a:schemeClr val="dk1"/>
              </a:solidFill>
              <a:latin typeface="DM Sans"/>
              <a:ea typeface="DM Sans"/>
              <a:cs typeface="DM Sans"/>
              <a:sym typeface="DM Sans"/>
            </a:endParaRPr>
          </a:p>
        </p:txBody>
      </p:sp>
      <p:sp>
        <p:nvSpPr>
          <p:cNvPr id="726" name="Google Shape;726;p47"/>
          <p:cNvSpPr txBox="1"/>
          <p:nvPr/>
        </p:nvSpPr>
        <p:spPr>
          <a:xfrm>
            <a:off x="506400" y="1103025"/>
            <a:ext cx="183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DM Sans"/>
                <a:ea typeface="DM Sans"/>
                <a:cs typeface="DM Sans"/>
                <a:sym typeface="DM Sans"/>
              </a:rPr>
              <a:t>ingest &amp; curate industry datasets</a:t>
            </a:r>
            <a:endParaRPr b="1" sz="700">
              <a:solidFill>
                <a:schemeClr val="dk1"/>
              </a:solidFill>
              <a:latin typeface="DM Sans"/>
              <a:ea typeface="DM Sans"/>
              <a:cs typeface="DM Sans"/>
              <a:sym typeface="DM Sans"/>
            </a:endParaRPr>
          </a:p>
        </p:txBody>
      </p:sp>
      <p:sp>
        <p:nvSpPr>
          <p:cNvPr id="727" name="Google Shape;727;p47"/>
          <p:cNvSpPr/>
          <p:nvPr/>
        </p:nvSpPr>
        <p:spPr>
          <a:xfrm>
            <a:off x="6886678" y="4022588"/>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728" name="Google Shape;728;p47"/>
          <p:cNvSpPr/>
          <p:nvPr/>
        </p:nvSpPr>
        <p:spPr>
          <a:xfrm>
            <a:off x="6581875" y="4022588"/>
            <a:ext cx="304800" cy="324000"/>
          </a:xfrm>
          <a:prstGeom prst="rect">
            <a:avLst/>
          </a:prstGeom>
          <a:solidFill>
            <a:srgbClr val="FFAB00"/>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729" name="Google Shape;729;p47"/>
          <p:cNvPicPr preferRelativeResize="0"/>
          <p:nvPr/>
        </p:nvPicPr>
        <p:blipFill>
          <a:blip r:embed="rId3">
            <a:alphaModFix/>
          </a:blip>
          <a:stretch>
            <a:fillRect/>
          </a:stretch>
        </p:blipFill>
        <p:spPr>
          <a:xfrm>
            <a:off x="6631075" y="4082112"/>
            <a:ext cx="204950" cy="204950"/>
          </a:xfrm>
          <a:prstGeom prst="rect">
            <a:avLst/>
          </a:prstGeom>
          <a:noFill/>
          <a:ln>
            <a:noFill/>
          </a:ln>
        </p:spPr>
      </p:pic>
      <p:sp>
        <p:nvSpPr>
          <p:cNvPr id="730" name="Google Shape;730;p47"/>
          <p:cNvSpPr txBox="1"/>
          <p:nvPr>
            <p:ph idx="4294967295" type="subTitle"/>
          </p:nvPr>
        </p:nvSpPr>
        <p:spPr>
          <a:xfrm>
            <a:off x="6924475" y="4054938"/>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Data connector</a:t>
            </a:r>
            <a:endParaRPr b="1" sz="900">
              <a:solidFill>
                <a:schemeClr val="accent1"/>
              </a:solidFill>
            </a:endParaRPr>
          </a:p>
        </p:txBody>
      </p:sp>
      <p:sp>
        <p:nvSpPr>
          <p:cNvPr id="731" name="Google Shape;731;p47"/>
          <p:cNvSpPr txBox="1"/>
          <p:nvPr>
            <p:ph idx="4294967295" type="subTitle"/>
          </p:nvPr>
        </p:nvSpPr>
        <p:spPr>
          <a:xfrm>
            <a:off x="6924475" y="4204088"/>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MORPHIR framework</a:t>
            </a:r>
            <a:endParaRPr sz="900">
              <a:solidFill>
                <a:schemeClr val="accent1"/>
              </a:solidFill>
            </a:endParaRPr>
          </a:p>
        </p:txBody>
      </p:sp>
      <p:sp>
        <p:nvSpPr>
          <p:cNvPr id="732" name="Google Shape;732;p47"/>
          <p:cNvSpPr txBox="1"/>
          <p:nvPr/>
        </p:nvSpPr>
        <p:spPr>
          <a:xfrm>
            <a:off x="6575075" y="3320300"/>
            <a:ext cx="183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DM Sans"/>
                <a:ea typeface="DM Sans"/>
                <a:cs typeface="DM Sans"/>
                <a:sym typeface="DM Sans"/>
              </a:rPr>
              <a:t>enabling access patterns</a:t>
            </a:r>
            <a:endParaRPr b="1" sz="700">
              <a:solidFill>
                <a:schemeClr val="dk1"/>
              </a:solidFill>
              <a:latin typeface="DM Sans"/>
              <a:ea typeface="DM Sans"/>
              <a:cs typeface="DM Sans"/>
              <a:sym typeface="DM Sans"/>
            </a:endParaRPr>
          </a:p>
        </p:txBody>
      </p:sp>
      <p:sp>
        <p:nvSpPr>
          <p:cNvPr id="733" name="Google Shape;733;p47"/>
          <p:cNvSpPr/>
          <p:nvPr/>
        </p:nvSpPr>
        <p:spPr>
          <a:xfrm>
            <a:off x="2371725" y="1533525"/>
            <a:ext cx="623900" cy="135725"/>
          </a:xfrm>
          <a:custGeom>
            <a:rect b="b" l="l" r="r" t="t"/>
            <a:pathLst>
              <a:path extrusionOk="0" h="5429" w="24956">
                <a:moveTo>
                  <a:pt x="24956" y="5429"/>
                </a:moveTo>
                <a:lnTo>
                  <a:pt x="18574" y="5334"/>
                </a:lnTo>
                <a:lnTo>
                  <a:pt x="17431" y="3905"/>
                </a:lnTo>
                <a:lnTo>
                  <a:pt x="14859" y="3905"/>
                </a:lnTo>
                <a:lnTo>
                  <a:pt x="13621" y="5239"/>
                </a:lnTo>
                <a:lnTo>
                  <a:pt x="8954" y="5239"/>
                </a:lnTo>
                <a:lnTo>
                  <a:pt x="3905" y="0"/>
                </a:lnTo>
                <a:lnTo>
                  <a:pt x="0" y="95"/>
                </a:lnTo>
              </a:path>
            </a:pathLst>
          </a:custGeom>
          <a:noFill/>
          <a:ln cap="flat" cmpd="sng" w="9525">
            <a:solidFill>
              <a:srgbClr val="97AEB6"/>
            </a:solidFill>
            <a:prstDash val="solid"/>
            <a:round/>
            <a:headEnd len="med" w="med" type="none"/>
            <a:tailEnd len="med" w="med" type="oval"/>
          </a:ln>
        </p:spPr>
      </p:sp>
      <p:sp>
        <p:nvSpPr>
          <p:cNvPr id="734" name="Google Shape;734;p47"/>
          <p:cNvSpPr/>
          <p:nvPr/>
        </p:nvSpPr>
        <p:spPr>
          <a:xfrm>
            <a:off x="2650325" y="1724025"/>
            <a:ext cx="340525" cy="40475"/>
          </a:xfrm>
          <a:custGeom>
            <a:rect b="b" l="l" r="r" t="t"/>
            <a:pathLst>
              <a:path extrusionOk="0" h="1619" w="13621">
                <a:moveTo>
                  <a:pt x="13621" y="0"/>
                </a:moveTo>
                <a:lnTo>
                  <a:pt x="9335" y="95"/>
                </a:lnTo>
                <a:lnTo>
                  <a:pt x="8287" y="1619"/>
                </a:lnTo>
                <a:lnTo>
                  <a:pt x="5334" y="1619"/>
                </a:lnTo>
                <a:lnTo>
                  <a:pt x="4191" y="191"/>
                </a:lnTo>
                <a:lnTo>
                  <a:pt x="0" y="191"/>
                </a:lnTo>
              </a:path>
            </a:pathLst>
          </a:custGeom>
          <a:noFill/>
          <a:ln cap="flat" cmpd="sng" w="9525">
            <a:solidFill>
              <a:srgbClr val="97AEB6"/>
            </a:solidFill>
            <a:prstDash val="solid"/>
            <a:round/>
            <a:headEnd len="med" w="med" type="none"/>
            <a:tailEnd len="med" w="med" type="oval"/>
          </a:ln>
        </p:spPr>
      </p:sp>
      <p:sp>
        <p:nvSpPr>
          <p:cNvPr id="735" name="Google Shape;735;p47"/>
          <p:cNvSpPr/>
          <p:nvPr/>
        </p:nvSpPr>
        <p:spPr>
          <a:xfrm>
            <a:off x="2390775" y="1845475"/>
            <a:ext cx="597700" cy="100000"/>
          </a:xfrm>
          <a:custGeom>
            <a:rect b="b" l="l" r="r" t="t"/>
            <a:pathLst>
              <a:path extrusionOk="0" h="4000" w="23908">
                <a:moveTo>
                  <a:pt x="23908" y="0"/>
                </a:moveTo>
                <a:lnTo>
                  <a:pt x="9239" y="0"/>
                </a:lnTo>
                <a:lnTo>
                  <a:pt x="7811" y="1143"/>
                </a:lnTo>
                <a:lnTo>
                  <a:pt x="7811" y="4000"/>
                </a:lnTo>
                <a:lnTo>
                  <a:pt x="0" y="4000"/>
                </a:lnTo>
              </a:path>
            </a:pathLst>
          </a:custGeom>
          <a:noFill/>
          <a:ln cap="flat" cmpd="sng" w="9525">
            <a:solidFill>
              <a:srgbClr val="97AEB6"/>
            </a:solidFill>
            <a:prstDash val="solid"/>
            <a:round/>
            <a:headEnd len="med" w="med" type="none"/>
            <a:tailEnd len="med" w="med" type="oval"/>
          </a:ln>
        </p:spPr>
      </p:sp>
      <p:sp>
        <p:nvSpPr>
          <p:cNvPr id="736" name="Google Shape;736;p47"/>
          <p:cNvSpPr/>
          <p:nvPr/>
        </p:nvSpPr>
        <p:spPr>
          <a:xfrm>
            <a:off x="2662250" y="1895475"/>
            <a:ext cx="323850" cy="90500"/>
          </a:xfrm>
          <a:custGeom>
            <a:rect b="b" l="l" r="r" t="t"/>
            <a:pathLst>
              <a:path extrusionOk="0" h="3620" w="12954">
                <a:moveTo>
                  <a:pt x="12954" y="1334"/>
                </a:moveTo>
                <a:lnTo>
                  <a:pt x="10477" y="1334"/>
                </a:lnTo>
                <a:lnTo>
                  <a:pt x="9620" y="0"/>
                </a:lnTo>
                <a:lnTo>
                  <a:pt x="3619" y="95"/>
                </a:lnTo>
                <a:lnTo>
                  <a:pt x="3714" y="3620"/>
                </a:lnTo>
                <a:lnTo>
                  <a:pt x="0" y="3620"/>
                </a:lnTo>
              </a:path>
            </a:pathLst>
          </a:custGeom>
          <a:noFill/>
          <a:ln cap="flat" cmpd="sng" w="9525">
            <a:solidFill>
              <a:srgbClr val="97AEB6"/>
            </a:solidFill>
            <a:prstDash val="solid"/>
            <a:round/>
            <a:headEnd len="med" w="med" type="none"/>
            <a:tailEnd len="med" w="med" type="oval"/>
          </a:ln>
        </p:spPr>
      </p:sp>
      <p:sp>
        <p:nvSpPr>
          <p:cNvPr id="737" name="Google Shape;737;p47"/>
          <p:cNvSpPr/>
          <p:nvPr/>
        </p:nvSpPr>
        <p:spPr>
          <a:xfrm>
            <a:off x="2576525" y="2090750"/>
            <a:ext cx="410762" cy="40475"/>
          </a:xfrm>
          <a:custGeom>
            <a:rect b="b" l="l" r="r" t="t"/>
            <a:pathLst>
              <a:path extrusionOk="0" h="1619" w="16573">
                <a:moveTo>
                  <a:pt x="16573" y="0"/>
                </a:moveTo>
                <a:lnTo>
                  <a:pt x="11239" y="0"/>
                </a:lnTo>
                <a:lnTo>
                  <a:pt x="10287" y="1619"/>
                </a:lnTo>
                <a:lnTo>
                  <a:pt x="7715" y="1619"/>
                </a:lnTo>
                <a:lnTo>
                  <a:pt x="6953" y="285"/>
                </a:lnTo>
                <a:lnTo>
                  <a:pt x="0" y="285"/>
                </a:lnTo>
              </a:path>
            </a:pathLst>
          </a:custGeom>
          <a:noFill/>
          <a:ln cap="flat" cmpd="sng" w="9525">
            <a:solidFill>
              <a:srgbClr val="97AEB6"/>
            </a:solidFill>
            <a:prstDash val="solid"/>
            <a:round/>
            <a:headEnd len="med" w="med" type="none"/>
            <a:tailEnd len="med" w="med" type="oval"/>
          </a:ln>
        </p:spPr>
      </p:sp>
      <p:sp>
        <p:nvSpPr>
          <p:cNvPr id="738" name="Google Shape;738;p47"/>
          <p:cNvSpPr/>
          <p:nvPr/>
        </p:nvSpPr>
        <p:spPr>
          <a:xfrm>
            <a:off x="2407450" y="2205050"/>
            <a:ext cx="578674" cy="147625"/>
          </a:xfrm>
          <a:custGeom>
            <a:rect b="b" l="l" r="r" t="t"/>
            <a:pathLst>
              <a:path extrusionOk="0" h="5905" w="23336">
                <a:moveTo>
                  <a:pt x="23336" y="1619"/>
                </a:moveTo>
                <a:lnTo>
                  <a:pt x="16002" y="1619"/>
                </a:lnTo>
                <a:lnTo>
                  <a:pt x="14859" y="0"/>
                </a:lnTo>
                <a:lnTo>
                  <a:pt x="11525" y="0"/>
                </a:lnTo>
                <a:lnTo>
                  <a:pt x="10477" y="1714"/>
                </a:lnTo>
                <a:lnTo>
                  <a:pt x="7144" y="1714"/>
                </a:lnTo>
                <a:lnTo>
                  <a:pt x="5429" y="5905"/>
                </a:lnTo>
                <a:lnTo>
                  <a:pt x="0" y="5905"/>
                </a:lnTo>
              </a:path>
            </a:pathLst>
          </a:custGeom>
          <a:noFill/>
          <a:ln cap="flat" cmpd="sng" w="9525">
            <a:solidFill>
              <a:srgbClr val="97AEB6"/>
            </a:solidFill>
            <a:prstDash val="solid"/>
            <a:round/>
            <a:headEnd len="med" w="med" type="none"/>
            <a:tailEnd len="med" w="med" type="oval"/>
          </a:ln>
        </p:spPr>
      </p:sp>
      <p:sp>
        <p:nvSpPr>
          <p:cNvPr id="739" name="Google Shape;739;p47"/>
          <p:cNvSpPr/>
          <p:nvPr/>
        </p:nvSpPr>
        <p:spPr>
          <a:xfrm>
            <a:off x="2489600" y="2970600"/>
            <a:ext cx="501250" cy="59550"/>
          </a:xfrm>
          <a:custGeom>
            <a:rect b="b" l="l" r="r" t="t"/>
            <a:pathLst>
              <a:path extrusionOk="0" h="2382" w="20050">
                <a:moveTo>
                  <a:pt x="20050" y="2144"/>
                </a:moveTo>
                <a:lnTo>
                  <a:pt x="17193" y="2191"/>
                </a:lnTo>
                <a:lnTo>
                  <a:pt x="15764" y="0"/>
                </a:lnTo>
                <a:lnTo>
                  <a:pt x="11811" y="0"/>
                </a:lnTo>
                <a:lnTo>
                  <a:pt x="10287" y="2382"/>
                </a:lnTo>
                <a:lnTo>
                  <a:pt x="5382" y="2382"/>
                </a:lnTo>
                <a:lnTo>
                  <a:pt x="4381" y="524"/>
                </a:lnTo>
                <a:lnTo>
                  <a:pt x="0" y="477"/>
                </a:lnTo>
              </a:path>
            </a:pathLst>
          </a:custGeom>
          <a:noFill/>
          <a:ln cap="flat" cmpd="sng" w="9525">
            <a:solidFill>
              <a:srgbClr val="97AEB6"/>
            </a:solidFill>
            <a:prstDash val="solid"/>
            <a:round/>
            <a:headEnd len="med" w="med" type="none"/>
            <a:tailEnd len="med" w="med" type="oval"/>
          </a:ln>
        </p:spPr>
      </p:sp>
      <p:sp>
        <p:nvSpPr>
          <p:cNvPr id="740" name="Google Shape;740;p47"/>
          <p:cNvSpPr/>
          <p:nvPr/>
        </p:nvSpPr>
        <p:spPr>
          <a:xfrm>
            <a:off x="2407450" y="3074200"/>
            <a:ext cx="578674" cy="121450"/>
          </a:xfrm>
          <a:custGeom>
            <a:rect b="b" l="l" r="r" t="t"/>
            <a:pathLst>
              <a:path extrusionOk="0" h="4858" w="23336">
                <a:moveTo>
                  <a:pt x="23336" y="4858"/>
                </a:moveTo>
                <a:lnTo>
                  <a:pt x="18478" y="4858"/>
                </a:lnTo>
                <a:lnTo>
                  <a:pt x="15335" y="2476"/>
                </a:lnTo>
                <a:lnTo>
                  <a:pt x="7525" y="2476"/>
                </a:lnTo>
                <a:lnTo>
                  <a:pt x="4953" y="190"/>
                </a:lnTo>
                <a:lnTo>
                  <a:pt x="0" y="0"/>
                </a:lnTo>
              </a:path>
            </a:pathLst>
          </a:custGeom>
          <a:noFill/>
          <a:ln cap="flat" cmpd="sng" w="9525">
            <a:solidFill>
              <a:srgbClr val="97AEB6"/>
            </a:solidFill>
            <a:prstDash val="solid"/>
            <a:round/>
            <a:headEnd len="med" w="med" type="none"/>
            <a:tailEnd len="med" w="med" type="oval"/>
          </a:ln>
        </p:spPr>
      </p:sp>
      <p:sp>
        <p:nvSpPr>
          <p:cNvPr id="741" name="Google Shape;741;p47"/>
          <p:cNvSpPr/>
          <p:nvPr/>
        </p:nvSpPr>
        <p:spPr>
          <a:xfrm>
            <a:off x="2595575" y="3276600"/>
            <a:ext cx="397650" cy="64300"/>
          </a:xfrm>
          <a:custGeom>
            <a:rect b="b" l="l" r="r" t="t"/>
            <a:pathLst>
              <a:path extrusionOk="0" h="2572" w="15906">
                <a:moveTo>
                  <a:pt x="15906" y="95"/>
                </a:moveTo>
                <a:lnTo>
                  <a:pt x="11620" y="0"/>
                </a:lnTo>
                <a:lnTo>
                  <a:pt x="9906" y="2572"/>
                </a:lnTo>
                <a:lnTo>
                  <a:pt x="5429" y="2572"/>
                </a:lnTo>
                <a:lnTo>
                  <a:pt x="3429" y="95"/>
                </a:lnTo>
                <a:lnTo>
                  <a:pt x="0" y="95"/>
                </a:lnTo>
              </a:path>
            </a:pathLst>
          </a:custGeom>
          <a:noFill/>
          <a:ln cap="flat" cmpd="sng" w="9525">
            <a:solidFill>
              <a:srgbClr val="97AEB6"/>
            </a:solidFill>
            <a:prstDash val="solid"/>
            <a:round/>
            <a:headEnd len="med" w="med" type="none"/>
            <a:tailEnd len="med" w="med" type="oval"/>
          </a:ln>
        </p:spPr>
      </p:sp>
      <p:sp>
        <p:nvSpPr>
          <p:cNvPr id="742" name="Google Shape;742;p47"/>
          <p:cNvSpPr/>
          <p:nvPr/>
        </p:nvSpPr>
        <p:spPr>
          <a:xfrm>
            <a:off x="4079075" y="3657600"/>
            <a:ext cx="47625" cy="309575"/>
          </a:xfrm>
          <a:custGeom>
            <a:rect b="b" l="l" r="r" t="t"/>
            <a:pathLst>
              <a:path extrusionOk="0" h="12383" w="1905">
                <a:moveTo>
                  <a:pt x="1810" y="0"/>
                </a:moveTo>
                <a:lnTo>
                  <a:pt x="1905" y="4572"/>
                </a:lnTo>
                <a:lnTo>
                  <a:pt x="0" y="5715"/>
                </a:lnTo>
                <a:lnTo>
                  <a:pt x="0" y="12383"/>
                </a:lnTo>
              </a:path>
            </a:pathLst>
          </a:custGeom>
          <a:noFill/>
          <a:ln cap="flat" cmpd="sng" w="9525">
            <a:solidFill>
              <a:srgbClr val="97AEB6"/>
            </a:solidFill>
            <a:prstDash val="solid"/>
            <a:round/>
            <a:headEnd len="med" w="med" type="none"/>
            <a:tailEnd len="med" w="med" type="oval"/>
          </a:ln>
        </p:spPr>
      </p:sp>
      <p:sp>
        <p:nvSpPr>
          <p:cNvPr id="743" name="Google Shape;743;p47"/>
          <p:cNvSpPr/>
          <p:nvPr/>
        </p:nvSpPr>
        <p:spPr>
          <a:xfrm>
            <a:off x="4264825" y="3659975"/>
            <a:ext cx="50000" cy="288150"/>
          </a:xfrm>
          <a:custGeom>
            <a:rect b="b" l="l" r="r" t="t"/>
            <a:pathLst>
              <a:path extrusionOk="0" h="11526" w="2000">
                <a:moveTo>
                  <a:pt x="0" y="0"/>
                </a:moveTo>
                <a:lnTo>
                  <a:pt x="190" y="3810"/>
                </a:lnTo>
                <a:lnTo>
                  <a:pt x="2000" y="4668"/>
                </a:lnTo>
                <a:lnTo>
                  <a:pt x="2000" y="6192"/>
                </a:lnTo>
                <a:lnTo>
                  <a:pt x="476" y="7335"/>
                </a:lnTo>
                <a:lnTo>
                  <a:pt x="571" y="11526"/>
                </a:lnTo>
              </a:path>
            </a:pathLst>
          </a:custGeom>
          <a:noFill/>
          <a:ln cap="flat" cmpd="sng" w="9525">
            <a:solidFill>
              <a:srgbClr val="97AEB6"/>
            </a:solidFill>
            <a:prstDash val="solid"/>
            <a:round/>
            <a:headEnd len="med" w="med" type="none"/>
            <a:tailEnd len="med" w="med" type="oval"/>
          </a:ln>
        </p:spPr>
      </p:sp>
      <p:sp>
        <p:nvSpPr>
          <p:cNvPr id="744" name="Google Shape;744;p47"/>
          <p:cNvSpPr/>
          <p:nvPr/>
        </p:nvSpPr>
        <p:spPr>
          <a:xfrm>
            <a:off x="5784050" y="1350175"/>
            <a:ext cx="728675" cy="157150"/>
          </a:xfrm>
          <a:custGeom>
            <a:rect b="b" l="l" r="r" t="t"/>
            <a:pathLst>
              <a:path extrusionOk="0" h="6286" w="29147">
                <a:moveTo>
                  <a:pt x="0" y="6286"/>
                </a:moveTo>
                <a:lnTo>
                  <a:pt x="7811" y="6191"/>
                </a:lnTo>
                <a:lnTo>
                  <a:pt x="10192" y="3524"/>
                </a:lnTo>
                <a:lnTo>
                  <a:pt x="14574" y="3524"/>
                </a:lnTo>
                <a:lnTo>
                  <a:pt x="18574" y="0"/>
                </a:lnTo>
                <a:lnTo>
                  <a:pt x="29147" y="0"/>
                </a:lnTo>
              </a:path>
            </a:pathLst>
          </a:custGeom>
          <a:noFill/>
          <a:ln cap="flat" cmpd="sng" w="9525">
            <a:solidFill>
              <a:srgbClr val="97AEB6"/>
            </a:solidFill>
            <a:prstDash val="solid"/>
            <a:round/>
            <a:headEnd len="med" w="med" type="none"/>
            <a:tailEnd len="med" w="med" type="oval"/>
          </a:ln>
        </p:spPr>
      </p:sp>
      <p:sp>
        <p:nvSpPr>
          <p:cNvPr id="745" name="Google Shape;745;p47"/>
          <p:cNvSpPr/>
          <p:nvPr/>
        </p:nvSpPr>
        <p:spPr>
          <a:xfrm>
            <a:off x="5781675" y="1531150"/>
            <a:ext cx="540550" cy="61900"/>
          </a:xfrm>
          <a:custGeom>
            <a:rect b="b" l="l" r="r" t="t"/>
            <a:pathLst>
              <a:path extrusionOk="0" h="2476" w="21622">
                <a:moveTo>
                  <a:pt x="0" y="2476"/>
                </a:moveTo>
                <a:lnTo>
                  <a:pt x="8287" y="2381"/>
                </a:lnTo>
                <a:lnTo>
                  <a:pt x="10954" y="0"/>
                </a:lnTo>
                <a:lnTo>
                  <a:pt x="14573" y="0"/>
                </a:lnTo>
                <a:lnTo>
                  <a:pt x="16859" y="2286"/>
                </a:lnTo>
                <a:lnTo>
                  <a:pt x="21622" y="2286"/>
                </a:lnTo>
              </a:path>
            </a:pathLst>
          </a:custGeom>
          <a:noFill/>
          <a:ln cap="flat" cmpd="sng" w="9525">
            <a:solidFill>
              <a:srgbClr val="97AEB6"/>
            </a:solidFill>
            <a:prstDash val="solid"/>
            <a:round/>
            <a:headEnd len="med" w="med" type="none"/>
            <a:tailEnd len="med" w="med" type="oval"/>
          </a:ln>
        </p:spPr>
      </p:sp>
      <p:sp>
        <p:nvSpPr>
          <p:cNvPr id="746" name="Google Shape;746;p47"/>
          <p:cNvSpPr/>
          <p:nvPr/>
        </p:nvSpPr>
        <p:spPr>
          <a:xfrm>
            <a:off x="5781675" y="1740700"/>
            <a:ext cx="700100" cy="78575"/>
          </a:xfrm>
          <a:custGeom>
            <a:rect b="b" l="l" r="r" t="t"/>
            <a:pathLst>
              <a:path extrusionOk="0" h="3143" w="28004">
                <a:moveTo>
                  <a:pt x="0" y="571"/>
                </a:moveTo>
                <a:lnTo>
                  <a:pt x="5525" y="476"/>
                </a:lnTo>
                <a:lnTo>
                  <a:pt x="7334" y="3143"/>
                </a:lnTo>
                <a:lnTo>
                  <a:pt x="11906" y="3143"/>
                </a:lnTo>
                <a:lnTo>
                  <a:pt x="14383" y="0"/>
                </a:lnTo>
                <a:lnTo>
                  <a:pt x="28004" y="0"/>
                </a:lnTo>
              </a:path>
            </a:pathLst>
          </a:custGeom>
          <a:noFill/>
          <a:ln cap="flat" cmpd="sng" w="9525">
            <a:solidFill>
              <a:srgbClr val="97AEB6"/>
            </a:solidFill>
            <a:prstDash val="solid"/>
            <a:round/>
            <a:headEnd len="med" w="med" type="none"/>
            <a:tailEnd len="med" w="med" type="oval"/>
          </a:ln>
        </p:spPr>
      </p:sp>
      <p:sp>
        <p:nvSpPr>
          <p:cNvPr id="747" name="Google Shape;747;p47"/>
          <p:cNvSpPr/>
          <p:nvPr/>
        </p:nvSpPr>
        <p:spPr>
          <a:xfrm>
            <a:off x="5781675" y="1866900"/>
            <a:ext cx="478625" cy="59525"/>
          </a:xfrm>
          <a:custGeom>
            <a:rect b="b" l="l" r="r" t="t"/>
            <a:pathLst>
              <a:path extrusionOk="0" h="2381" w="19145">
                <a:moveTo>
                  <a:pt x="0" y="2286"/>
                </a:moveTo>
                <a:lnTo>
                  <a:pt x="4191" y="2381"/>
                </a:lnTo>
                <a:lnTo>
                  <a:pt x="6953" y="0"/>
                </a:lnTo>
                <a:lnTo>
                  <a:pt x="19145" y="0"/>
                </a:lnTo>
              </a:path>
            </a:pathLst>
          </a:custGeom>
          <a:noFill/>
          <a:ln cap="flat" cmpd="sng" w="9525">
            <a:solidFill>
              <a:srgbClr val="97AEB6"/>
            </a:solidFill>
            <a:prstDash val="solid"/>
            <a:round/>
            <a:headEnd len="med" w="med" type="none"/>
            <a:tailEnd len="med" w="med" type="oval"/>
          </a:ln>
        </p:spPr>
      </p:sp>
      <p:sp>
        <p:nvSpPr>
          <p:cNvPr id="748" name="Google Shape;748;p47"/>
          <p:cNvSpPr/>
          <p:nvPr/>
        </p:nvSpPr>
        <p:spPr>
          <a:xfrm>
            <a:off x="5786450" y="2364575"/>
            <a:ext cx="585775" cy="57150"/>
          </a:xfrm>
          <a:custGeom>
            <a:rect b="b" l="l" r="r" t="t"/>
            <a:pathLst>
              <a:path extrusionOk="0" h="2286" w="23431">
                <a:moveTo>
                  <a:pt x="0" y="96"/>
                </a:moveTo>
                <a:lnTo>
                  <a:pt x="5143" y="96"/>
                </a:lnTo>
                <a:lnTo>
                  <a:pt x="7429" y="2191"/>
                </a:lnTo>
                <a:lnTo>
                  <a:pt x="12192" y="2286"/>
                </a:lnTo>
                <a:lnTo>
                  <a:pt x="14859" y="0"/>
                </a:lnTo>
                <a:lnTo>
                  <a:pt x="23431" y="0"/>
                </a:lnTo>
              </a:path>
            </a:pathLst>
          </a:custGeom>
          <a:noFill/>
          <a:ln cap="flat" cmpd="sng" w="9525">
            <a:solidFill>
              <a:srgbClr val="97AEB6"/>
            </a:solidFill>
            <a:prstDash val="solid"/>
            <a:round/>
            <a:headEnd len="med" w="med" type="none"/>
            <a:tailEnd len="med" w="med" type="oval"/>
          </a:ln>
        </p:spPr>
      </p:sp>
      <p:sp>
        <p:nvSpPr>
          <p:cNvPr id="749" name="Google Shape;749;p47"/>
          <p:cNvSpPr/>
          <p:nvPr/>
        </p:nvSpPr>
        <p:spPr>
          <a:xfrm>
            <a:off x="5781675" y="2524125"/>
            <a:ext cx="390525" cy="40475"/>
          </a:xfrm>
          <a:custGeom>
            <a:rect b="b" l="l" r="r" t="t"/>
            <a:pathLst>
              <a:path extrusionOk="0" h="1619" w="15621">
                <a:moveTo>
                  <a:pt x="0" y="0"/>
                </a:moveTo>
                <a:lnTo>
                  <a:pt x="4953" y="0"/>
                </a:lnTo>
                <a:lnTo>
                  <a:pt x="6953" y="1619"/>
                </a:lnTo>
                <a:lnTo>
                  <a:pt x="15621" y="1524"/>
                </a:lnTo>
              </a:path>
            </a:pathLst>
          </a:custGeom>
          <a:noFill/>
          <a:ln cap="flat" cmpd="sng" w="9525">
            <a:solidFill>
              <a:srgbClr val="97AEB6"/>
            </a:solidFill>
            <a:prstDash val="solid"/>
            <a:round/>
            <a:headEnd len="med" w="med" type="none"/>
            <a:tailEnd len="med" w="med" type="oval"/>
          </a:ln>
        </p:spPr>
      </p:sp>
      <p:sp>
        <p:nvSpPr>
          <p:cNvPr id="750" name="Google Shape;750;p47"/>
          <p:cNvSpPr/>
          <p:nvPr/>
        </p:nvSpPr>
        <p:spPr>
          <a:xfrm>
            <a:off x="5784050" y="2697950"/>
            <a:ext cx="709625" cy="85725"/>
          </a:xfrm>
          <a:custGeom>
            <a:rect b="b" l="l" r="r" t="t"/>
            <a:pathLst>
              <a:path extrusionOk="0" h="3429" w="28385">
                <a:moveTo>
                  <a:pt x="0" y="3429"/>
                </a:moveTo>
                <a:lnTo>
                  <a:pt x="7335" y="3429"/>
                </a:lnTo>
                <a:lnTo>
                  <a:pt x="10383" y="0"/>
                </a:lnTo>
                <a:lnTo>
                  <a:pt x="28385" y="0"/>
                </a:lnTo>
              </a:path>
            </a:pathLst>
          </a:custGeom>
          <a:noFill/>
          <a:ln cap="flat" cmpd="sng" w="9525">
            <a:solidFill>
              <a:srgbClr val="97AEB6"/>
            </a:solidFill>
            <a:prstDash val="solid"/>
            <a:round/>
            <a:headEnd len="med" w="med" type="none"/>
            <a:tailEnd len="med" w="med" type="oval"/>
          </a:ln>
        </p:spPr>
      </p:sp>
      <p:sp>
        <p:nvSpPr>
          <p:cNvPr id="751" name="Google Shape;751;p47"/>
          <p:cNvSpPr/>
          <p:nvPr/>
        </p:nvSpPr>
        <p:spPr>
          <a:xfrm>
            <a:off x="2945925" y="1659300"/>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2945925" y="1712250"/>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p:nvPr/>
        </p:nvSpPr>
        <p:spPr>
          <a:xfrm>
            <a:off x="2949125" y="1833700"/>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2945925" y="1915775"/>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2945925" y="2077725"/>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2945925" y="2231875"/>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2946750" y="3009925"/>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2946500" y="3183750"/>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2949125" y="3268275"/>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rot="-5400000">
            <a:off x="4244500" y="3665275"/>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rot="-5400000">
            <a:off x="4104000" y="3665275"/>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5782700" y="2772100"/>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5779300" y="2513463"/>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5781975" y="2352150"/>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5782700" y="1908050"/>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5782700" y="1745450"/>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5782700" y="1580100"/>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5782700" y="1497825"/>
            <a:ext cx="40500" cy="2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txBox="1"/>
          <p:nvPr/>
        </p:nvSpPr>
        <p:spPr>
          <a:xfrm>
            <a:off x="457200" y="2666100"/>
            <a:ext cx="1834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DM Sans"/>
                <a:ea typeface="DM Sans"/>
                <a:cs typeface="DM Sans"/>
                <a:sym typeface="DM Sans"/>
              </a:rPr>
              <a:t>Delta sharing partners</a:t>
            </a:r>
            <a:endParaRPr b="1" sz="700">
              <a:solidFill>
                <a:schemeClr val="dk1"/>
              </a:solidFill>
              <a:latin typeface="DM Sans"/>
              <a:ea typeface="DM Sans"/>
              <a:cs typeface="DM Sans"/>
              <a:sym typeface="DM Sans"/>
            </a:endParaRPr>
          </a:p>
        </p:txBody>
      </p:sp>
      <p:sp>
        <p:nvSpPr>
          <p:cNvPr id="770" name="Google Shape;770;p47"/>
          <p:cNvSpPr txBox="1"/>
          <p:nvPr>
            <p:ph idx="4294967295" type="subTitle"/>
          </p:nvPr>
        </p:nvSpPr>
        <p:spPr>
          <a:xfrm>
            <a:off x="6929850" y="2681938"/>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800">
                <a:solidFill>
                  <a:schemeClr val="accent1"/>
                </a:solidFill>
              </a:rPr>
              <a:t>Mainframe augmentation</a:t>
            </a:r>
            <a:endParaRPr sz="800">
              <a:solidFill>
                <a:schemeClr val="accent1"/>
              </a:solidFill>
            </a:endParaRPr>
          </a:p>
        </p:txBody>
      </p:sp>
      <p:sp>
        <p:nvSpPr>
          <p:cNvPr id="771" name="Google Shape;771;p47"/>
          <p:cNvSpPr txBox="1"/>
          <p:nvPr>
            <p:ph idx="4294967295" type="subTitle"/>
          </p:nvPr>
        </p:nvSpPr>
        <p:spPr>
          <a:xfrm>
            <a:off x="6929575" y="3070850"/>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800">
                <a:solidFill>
                  <a:schemeClr val="accent1"/>
                </a:solidFill>
              </a:rPr>
              <a:t>Risk management</a:t>
            </a:r>
            <a:endParaRPr sz="800">
              <a:solidFill>
                <a:schemeClr val="accent1"/>
              </a:solidFill>
            </a:endParaRPr>
          </a:p>
        </p:txBody>
      </p:sp>
      <p:sp>
        <p:nvSpPr>
          <p:cNvPr id="772" name="Google Shape;772;p47"/>
          <p:cNvSpPr txBox="1"/>
          <p:nvPr/>
        </p:nvSpPr>
        <p:spPr>
          <a:xfrm rot="-5400000">
            <a:off x="5181425" y="2946725"/>
            <a:ext cx="8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Data connectors</a:t>
            </a:r>
            <a:endParaRPr sz="700">
              <a:solidFill>
                <a:schemeClr val="dk1"/>
              </a:solidFill>
              <a:latin typeface="DM Sans"/>
              <a:ea typeface="DM Sans"/>
              <a:cs typeface="DM Sans"/>
              <a:sym typeface="DM Sans"/>
            </a:endParaRPr>
          </a:p>
        </p:txBody>
      </p:sp>
      <p:sp>
        <p:nvSpPr>
          <p:cNvPr id="773" name="Google Shape;773;p47"/>
          <p:cNvSpPr txBox="1"/>
          <p:nvPr/>
        </p:nvSpPr>
        <p:spPr>
          <a:xfrm rot="-5400000">
            <a:off x="2811350" y="2887300"/>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Data providers</a:t>
            </a:r>
            <a:endParaRPr sz="700">
              <a:solidFill>
                <a:schemeClr val="dk1"/>
              </a:solidFill>
              <a:latin typeface="DM Sans"/>
              <a:ea typeface="DM Sans"/>
              <a:cs typeface="DM Sans"/>
              <a:sym typeface="DM Sans"/>
            </a:endParaRPr>
          </a:p>
        </p:txBody>
      </p:sp>
      <p:sp>
        <p:nvSpPr>
          <p:cNvPr id="774" name="Google Shape;774;p47"/>
          <p:cNvSpPr txBox="1"/>
          <p:nvPr/>
        </p:nvSpPr>
        <p:spPr>
          <a:xfrm rot="-5400000">
            <a:off x="2822925" y="1614625"/>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Solution enablers</a:t>
            </a:r>
            <a:endParaRPr sz="700">
              <a:solidFill>
                <a:schemeClr val="dk1"/>
              </a:solidFill>
              <a:latin typeface="DM Sans"/>
              <a:ea typeface="DM Sans"/>
              <a:cs typeface="DM Sans"/>
              <a:sym typeface="DM Sans"/>
            </a:endParaRPr>
          </a:p>
        </p:txBody>
      </p:sp>
      <p:sp>
        <p:nvSpPr>
          <p:cNvPr id="775" name="Google Shape;775;p47"/>
          <p:cNvSpPr txBox="1"/>
          <p:nvPr>
            <p:ph type="title"/>
          </p:nvPr>
        </p:nvSpPr>
        <p:spPr>
          <a:xfrm>
            <a:off x="409675" y="249300"/>
            <a:ext cx="7996500" cy="37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Lakehouse for Financial Services</a:t>
            </a:r>
            <a:endParaRPr/>
          </a:p>
        </p:txBody>
      </p:sp>
      <p:sp>
        <p:nvSpPr>
          <p:cNvPr id="776" name="Google Shape;776;p47"/>
          <p:cNvSpPr txBox="1"/>
          <p:nvPr>
            <p:ph idx="4294967295" type="subTitle"/>
          </p:nvPr>
        </p:nvSpPr>
        <p:spPr>
          <a:xfrm>
            <a:off x="409675" y="620100"/>
            <a:ext cx="7996500" cy="370800"/>
          </a:xfrm>
          <a:prstGeom prst="rect">
            <a:avLst/>
          </a:prstGeom>
        </p:spPr>
        <p:txBody>
          <a:bodyPr anchorCtr="0" anchor="t" bIns="0" lIns="0" spcFirstLastPara="1" rIns="0" wrap="square" tIns="0">
            <a:noAutofit/>
          </a:bodyPr>
          <a:lstStyle/>
          <a:p>
            <a:pPr indent="0" lvl="0" marL="0" marR="0" rtl="0" algn="l">
              <a:lnSpc>
                <a:spcPct val="90000"/>
              </a:lnSpc>
              <a:spcBef>
                <a:spcPts val="800"/>
              </a:spcBef>
              <a:spcAft>
                <a:spcPts val="0"/>
              </a:spcAft>
              <a:buNone/>
            </a:pPr>
            <a:r>
              <a:rPr lang="en" sz="1300">
                <a:solidFill>
                  <a:schemeClr val="accent5"/>
                </a:solidFill>
              </a:rPr>
              <a:t>Industry solutions</a:t>
            </a:r>
            <a:endParaRPr sz="1300">
              <a:solidFill>
                <a:schemeClr val="accent5"/>
              </a:solidFill>
            </a:endParaRPr>
          </a:p>
        </p:txBody>
      </p:sp>
      <p:sp>
        <p:nvSpPr>
          <p:cNvPr id="777" name="Google Shape;777;p47"/>
          <p:cNvSpPr/>
          <p:nvPr/>
        </p:nvSpPr>
        <p:spPr>
          <a:xfrm rot="-5400000">
            <a:off x="4478275" y="3665275"/>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4500575" y="3659975"/>
            <a:ext cx="64275" cy="331000"/>
          </a:xfrm>
          <a:custGeom>
            <a:rect b="b" l="l" r="r" t="t"/>
            <a:pathLst>
              <a:path extrusionOk="0" h="13240" w="2571">
                <a:moveTo>
                  <a:pt x="0" y="0"/>
                </a:moveTo>
                <a:lnTo>
                  <a:pt x="0" y="4477"/>
                </a:lnTo>
                <a:lnTo>
                  <a:pt x="2476" y="5715"/>
                </a:lnTo>
                <a:lnTo>
                  <a:pt x="2571" y="7906"/>
                </a:lnTo>
                <a:lnTo>
                  <a:pt x="190" y="9335"/>
                </a:lnTo>
                <a:lnTo>
                  <a:pt x="190" y="13240"/>
                </a:lnTo>
              </a:path>
            </a:pathLst>
          </a:custGeom>
          <a:noFill/>
          <a:ln cap="flat" cmpd="sng" w="9525">
            <a:solidFill>
              <a:srgbClr val="97AEB6"/>
            </a:solidFill>
            <a:prstDash val="solid"/>
            <a:round/>
            <a:headEnd len="med" w="med" type="none"/>
            <a:tailEnd len="med" w="med" type="oval"/>
          </a:ln>
        </p:spPr>
      </p:sp>
      <p:sp>
        <p:nvSpPr>
          <p:cNvPr id="779" name="Google Shape;779;p47"/>
          <p:cNvSpPr/>
          <p:nvPr/>
        </p:nvSpPr>
        <p:spPr>
          <a:xfrm>
            <a:off x="4700600" y="3657600"/>
            <a:ext cx="38100" cy="290525"/>
          </a:xfrm>
          <a:custGeom>
            <a:rect b="b" l="l" r="r" t="t"/>
            <a:pathLst>
              <a:path extrusionOk="0" h="11621" w="1524">
                <a:moveTo>
                  <a:pt x="1333" y="0"/>
                </a:moveTo>
                <a:lnTo>
                  <a:pt x="1333" y="2572"/>
                </a:lnTo>
                <a:lnTo>
                  <a:pt x="0" y="3524"/>
                </a:lnTo>
                <a:lnTo>
                  <a:pt x="0" y="6191"/>
                </a:lnTo>
                <a:lnTo>
                  <a:pt x="1524" y="6953"/>
                </a:lnTo>
                <a:lnTo>
                  <a:pt x="1524" y="11621"/>
                </a:lnTo>
              </a:path>
            </a:pathLst>
          </a:custGeom>
          <a:noFill/>
          <a:ln cap="flat" cmpd="sng" w="9525">
            <a:solidFill>
              <a:srgbClr val="97AEB6"/>
            </a:solidFill>
            <a:prstDash val="solid"/>
            <a:round/>
            <a:headEnd len="med" w="med" type="none"/>
            <a:tailEnd len="med" w="med" type="oval"/>
          </a:ln>
        </p:spPr>
      </p:sp>
      <p:sp>
        <p:nvSpPr>
          <p:cNvPr id="780" name="Google Shape;780;p47"/>
          <p:cNvSpPr/>
          <p:nvPr/>
        </p:nvSpPr>
        <p:spPr>
          <a:xfrm rot="-5400000">
            <a:off x="4714863" y="3665275"/>
            <a:ext cx="40500" cy="2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47"/>
          <p:cNvGrpSpPr/>
          <p:nvPr/>
        </p:nvGrpSpPr>
        <p:grpSpPr>
          <a:xfrm>
            <a:off x="7419636" y="84103"/>
            <a:ext cx="1724476" cy="498572"/>
            <a:chOff x="6998250" y="4439476"/>
            <a:chExt cx="2162082" cy="631024"/>
          </a:xfrm>
        </p:grpSpPr>
        <p:pic>
          <p:nvPicPr>
            <p:cNvPr id="782" name="Google Shape;782;p47"/>
            <p:cNvPicPr preferRelativeResize="0"/>
            <p:nvPr/>
          </p:nvPicPr>
          <p:blipFill>
            <a:blip r:embed="rId9">
              <a:alphaModFix/>
            </a:blip>
            <a:stretch>
              <a:fillRect/>
            </a:stretch>
          </p:blipFill>
          <p:spPr>
            <a:xfrm>
              <a:off x="7984675" y="4439476"/>
              <a:ext cx="1175656" cy="631024"/>
            </a:xfrm>
            <a:prstGeom prst="rect">
              <a:avLst/>
            </a:prstGeom>
            <a:noFill/>
            <a:ln>
              <a:noFill/>
            </a:ln>
          </p:spPr>
        </p:pic>
        <p:pic>
          <p:nvPicPr>
            <p:cNvPr id="783" name="Google Shape;783;p47"/>
            <p:cNvPicPr preferRelativeResize="0"/>
            <p:nvPr/>
          </p:nvPicPr>
          <p:blipFill>
            <a:blip r:embed="rId10">
              <a:alphaModFix/>
            </a:blip>
            <a:stretch>
              <a:fillRect/>
            </a:stretch>
          </p:blipFill>
          <p:spPr>
            <a:xfrm>
              <a:off x="7523950" y="4505525"/>
              <a:ext cx="816791" cy="498925"/>
            </a:xfrm>
            <a:prstGeom prst="rect">
              <a:avLst/>
            </a:prstGeom>
            <a:noFill/>
            <a:ln>
              <a:noFill/>
            </a:ln>
          </p:spPr>
        </p:pic>
        <p:pic>
          <p:nvPicPr>
            <p:cNvPr id="784" name="Google Shape;784;p47"/>
            <p:cNvPicPr preferRelativeResize="0"/>
            <p:nvPr/>
          </p:nvPicPr>
          <p:blipFill>
            <a:blip r:embed="rId11">
              <a:alphaModFix/>
            </a:blip>
            <a:stretch>
              <a:fillRect/>
            </a:stretch>
          </p:blipFill>
          <p:spPr>
            <a:xfrm>
              <a:off x="6998250" y="4526338"/>
              <a:ext cx="457300" cy="457300"/>
            </a:xfrm>
            <a:prstGeom prst="rect">
              <a:avLst/>
            </a:prstGeom>
            <a:noFill/>
            <a:ln>
              <a:noFill/>
            </a:ln>
          </p:spPr>
        </p:pic>
      </p:grpSp>
      <p:sp>
        <p:nvSpPr>
          <p:cNvPr id="785" name="Google Shape;785;p47"/>
          <p:cNvSpPr/>
          <p:nvPr/>
        </p:nvSpPr>
        <p:spPr>
          <a:xfrm rot="-5400000">
            <a:off x="6297175" y="2716275"/>
            <a:ext cx="873600" cy="304200"/>
          </a:xfrm>
          <a:prstGeom prst="rect">
            <a:avLst/>
          </a:prstGeom>
          <a:solidFill>
            <a:schemeClr val="accent5"/>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DM Sans"/>
                <a:ea typeface="DM Sans"/>
                <a:cs typeface="DM Sans"/>
                <a:sym typeface="DM Sans"/>
              </a:rPr>
              <a:t>Providers</a:t>
            </a:r>
            <a:endParaRPr sz="1100">
              <a:latin typeface="DM Sans"/>
              <a:ea typeface="DM Sans"/>
              <a:cs typeface="DM Sans"/>
              <a:sym typeface="DM Sans"/>
            </a:endParaRPr>
          </a:p>
        </p:txBody>
      </p:sp>
      <p:sp>
        <p:nvSpPr>
          <p:cNvPr id="786" name="Google Shape;786;p47"/>
          <p:cNvSpPr txBox="1"/>
          <p:nvPr/>
        </p:nvSpPr>
        <p:spPr>
          <a:xfrm rot="-5400000">
            <a:off x="5127563" y="1390575"/>
            <a:ext cx="97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solution accelerators</a:t>
            </a:r>
            <a:endParaRPr sz="700">
              <a:solidFill>
                <a:schemeClr val="dk1"/>
              </a:solidFill>
              <a:latin typeface="DM Sans"/>
              <a:ea typeface="DM Sans"/>
              <a:cs typeface="DM Sans"/>
              <a:sym typeface="DM Sans"/>
            </a:endParaRPr>
          </a:p>
        </p:txBody>
      </p:sp>
      <p:sp>
        <p:nvSpPr>
          <p:cNvPr id="787" name="Google Shape;787;p47"/>
          <p:cNvSpPr txBox="1"/>
          <p:nvPr/>
        </p:nvSpPr>
        <p:spPr>
          <a:xfrm rot="-5400000">
            <a:off x="5127563" y="2187675"/>
            <a:ext cx="97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Brickbuilder solutions</a:t>
            </a:r>
            <a:endParaRPr sz="700">
              <a:solidFill>
                <a:schemeClr val="dk1"/>
              </a:solidFill>
              <a:latin typeface="DM Sans"/>
              <a:ea typeface="DM Sans"/>
              <a:cs typeface="DM Sans"/>
              <a:sym typeface="DM Sans"/>
            </a:endParaRPr>
          </a:p>
        </p:txBody>
      </p:sp>
      <p:sp>
        <p:nvSpPr>
          <p:cNvPr id="788" name="Google Shape;788;p47"/>
          <p:cNvSpPr txBox="1"/>
          <p:nvPr/>
        </p:nvSpPr>
        <p:spPr>
          <a:xfrm>
            <a:off x="2503372" y="4025425"/>
            <a:ext cx="923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700">
                <a:solidFill>
                  <a:schemeClr val="dk1"/>
                </a:solidFill>
                <a:latin typeface="DM Sans"/>
                <a:ea typeface="DM Sans"/>
                <a:cs typeface="DM Sans"/>
                <a:sym typeface="DM Sans"/>
              </a:rPr>
              <a:t>automate deployment of data ecosystem</a:t>
            </a:r>
            <a:endParaRPr b="1" sz="700">
              <a:solidFill>
                <a:schemeClr val="dk1"/>
              </a:solidFill>
              <a:latin typeface="DM Sans"/>
              <a:ea typeface="DM Sans"/>
              <a:cs typeface="DM Sans"/>
              <a:sym typeface="DM Sans"/>
            </a:endParaRPr>
          </a:p>
        </p:txBody>
      </p:sp>
      <p:sp>
        <p:nvSpPr>
          <p:cNvPr id="789" name="Google Shape;789;p47"/>
          <p:cNvSpPr txBox="1"/>
          <p:nvPr/>
        </p:nvSpPr>
        <p:spPr>
          <a:xfrm>
            <a:off x="3818104" y="3391213"/>
            <a:ext cx="1099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Solution blueprints</a:t>
            </a:r>
            <a:endParaRPr sz="700">
              <a:solidFill>
                <a:schemeClr val="dk1"/>
              </a:solidFill>
              <a:latin typeface="DM Sans"/>
              <a:ea typeface="DM Sans"/>
              <a:cs typeface="DM Sans"/>
              <a:sym typeface="DM Sans"/>
            </a:endParaRPr>
          </a:p>
        </p:txBody>
      </p:sp>
      <p:sp>
        <p:nvSpPr>
          <p:cNvPr id="790" name="Google Shape;790;p47"/>
          <p:cNvSpPr/>
          <p:nvPr/>
        </p:nvSpPr>
        <p:spPr>
          <a:xfrm>
            <a:off x="5781675" y="3114675"/>
            <a:ext cx="697700" cy="631025"/>
          </a:xfrm>
          <a:custGeom>
            <a:rect b="b" l="l" r="r" t="t"/>
            <a:pathLst>
              <a:path extrusionOk="0" h="25241" w="27908">
                <a:moveTo>
                  <a:pt x="0" y="2096"/>
                </a:moveTo>
                <a:lnTo>
                  <a:pt x="7334" y="2096"/>
                </a:lnTo>
                <a:lnTo>
                  <a:pt x="9811" y="0"/>
                </a:lnTo>
                <a:lnTo>
                  <a:pt x="13049" y="0"/>
                </a:lnTo>
                <a:lnTo>
                  <a:pt x="15431" y="2286"/>
                </a:lnTo>
                <a:lnTo>
                  <a:pt x="15431" y="25241"/>
                </a:lnTo>
                <a:lnTo>
                  <a:pt x="27908" y="25146"/>
                </a:lnTo>
              </a:path>
            </a:pathLst>
          </a:custGeom>
          <a:noFill/>
          <a:ln cap="flat" cmpd="sng" w="9525">
            <a:solidFill>
              <a:srgbClr val="97AEB6"/>
            </a:solidFill>
            <a:prstDash val="solid"/>
            <a:round/>
            <a:headEnd len="med" w="med" type="none"/>
            <a:tailEnd len="med" w="med" type="oval"/>
          </a:ln>
        </p:spPr>
      </p:sp>
      <p:sp>
        <p:nvSpPr>
          <p:cNvPr id="791" name="Google Shape;791;p47"/>
          <p:cNvSpPr/>
          <p:nvPr/>
        </p:nvSpPr>
        <p:spPr>
          <a:xfrm>
            <a:off x="5781675" y="3214700"/>
            <a:ext cx="724625" cy="971425"/>
          </a:xfrm>
          <a:custGeom>
            <a:rect b="b" l="l" r="r" t="t"/>
            <a:pathLst>
              <a:path extrusionOk="0" h="38857" w="28985">
                <a:moveTo>
                  <a:pt x="0" y="2190"/>
                </a:moveTo>
                <a:lnTo>
                  <a:pt x="8668" y="2000"/>
                </a:lnTo>
                <a:lnTo>
                  <a:pt x="10763" y="0"/>
                </a:lnTo>
                <a:lnTo>
                  <a:pt x="12287" y="0"/>
                </a:lnTo>
                <a:lnTo>
                  <a:pt x="12287" y="27241"/>
                </a:lnTo>
                <a:lnTo>
                  <a:pt x="25468" y="27524"/>
                </a:lnTo>
                <a:lnTo>
                  <a:pt x="25273" y="38857"/>
                </a:lnTo>
                <a:lnTo>
                  <a:pt x="28985" y="38661"/>
                </a:lnTo>
              </a:path>
            </a:pathLst>
          </a:custGeom>
          <a:noFill/>
          <a:ln cap="flat" cmpd="sng" w="9525">
            <a:solidFill>
              <a:srgbClr val="97AEB6"/>
            </a:solidFill>
            <a:prstDash val="solid"/>
            <a:round/>
            <a:headEnd len="med" w="med" type="none"/>
            <a:tailEnd len="med" w="med" type="oval"/>
          </a:ln>
        </p:spPr>
      </p:sp>
      <p:sp>
        <p:nvSpPr>
          <p:cNvPr id="792" name="Google Shape;792;p47"/>
          <p:cNvSpPr/>
          <p:nvPr/>
        </p:nvSpPr>
        <p:spPr>
          <a:xfrm>
            <a:off x="5779300" y="3479000"/>
            <a:ext cx="735800" cy="1101025"/>
          </a:xfrm>
          <a:custGeom>
            <a:rect b="b" l="l" r="r" t="t"/>
            <a:pathLst>
              <a:path extrusionOk="0" h="44041" w="29432">
                <a:moveTo>
                  <a:pt x="0" y="0"/>
                </a:moveTo>
                <a:lnTo>
                  <a:pt x="8382" y="0"/>
                </a:lnTo>
                <a:lnTo>
                  <a:pt x="8001" y="21527"/>
                </a:lnTo>
                <a:lnTo>
                  <a:pt x="20098" y="21527"/>
                </a:lnTo>
                <a:lnTo>
                  <a:pt x="20098" y="31623"/>
                </a:lnTo>
                <a:lnTo>
                  <a:pt x="22288" y="31623"/>
                </a:lnTo>
                <a:lnTo>
                  <a:pt x="22574" y="44041"/>
                </a:lnTo>
                <a:lnTo>
                  <a:pt x="29432" y="44041"/>
                </a:lnTo>
              </a:path>
            </a:pathLst>
          </a:custGeom>
          <a:noFill/>
          <a:ln cap="flat" cmpd="sng" w="9525">
            <a:solidFill>
              <a:srgbClr val="97AEB6"/>
            </a:solidFill>
            <a:prstDash val="solid"/>
            <a:round/>
            <a:headEnd len="med" w="med" type="none"/>
            <a:tailEnd len="med" w="med" type="oval"/>
          </a:ln>
        </p:spPr>
      </p:sp>
      <p:pic>
        <p:nvPicPr>
          <p:cNvPr id="793" name="Google Shape;793;p47"/>
          <p:cNvPicPr preferRelativeResize="0"/>
          <p:nvPr/>
        </p:nvPicPr>
        <p:blipFill>
          <a:blip r:embed="rId12">
            <a:alphaModFix amt="89000"/>
          </a:blip>
          <a:stretch>
            <a:fillRect/>
          </a:stretch>
        </p:blipFill>
        <p:spPr>
          <a:xfrm>
            <a:off x="3747279" y="1334475"/>
            <a:ext cx="1276745" cy="2053799"/>
          </a:xfrm>
          <a:prstGeom prst="rect">
            <a:avLst/>
          </a:prstGeom>
          <a:noFill/>
          <a:ln>
            <a:noFill/>
          </a:ln>
          <a:effectLst>
            <a:outerShdw blurRad="57150" rotWithShape="0" algn="bl" dir="5400000" dist="19050">
              <a:srgbClr val="000000">
                <a:alpha val="50000"/>
              </a:srgbClr>
            </a:outerShdw>
          </a:effectLst>
        </p:spPr>
      </p:pic>
      <p:sp>
        <p:nvSpPr>
          <p:cNvPr id="794" name="Google Shape;794;p47"/>
          <p:cNvSpPr/>
          <p:nvPr/>
        </p:nvSpPr>
        <p:spPr>
          <a:xfrm>
            <a:off x="3875383" y="1937334"/>
            <a:ext cx="1020300" cy="142500"/>
          </a:xfrm>
          <a:prstGeom prst="rect">
            <a:avLst/>
          </a:prstGeom>
          <a:noFill/>
          <a:ln>
            <a:noFill/>
          </a:ln>
        </p:spPr>
        <p:txBody>
          <a:bodyPr anchorCtr="0" anchor="t" bIns="25700" lIns="0" spcFirstLastPara="1" rIns="0" wrap="square" tIns="25700">
            <a:noAutofit/>
          </a:bodyPr>
          <a:lstStyle/>
          <a:p>
            <a:pPr indent="0" lvl="0" marL="0" marR="0" rtl="0" algn="ctr">
              <a:lnSpc>
                <a:spcPct val="100000"/>
              </a:lnSpc>
              <a:spcBef>
                <a:spcPts val="0"/>
              </a:spcBef>
              <a:spcAft>
                <a:spcPts val="0"/>
              </a:spcAft>
              <a:buClr>
                <a:srgbClr val="000000"/>
              </a:buClr>
              <a:buSzPts val="700"/>
              <a:buFont typeface="Arial"/>
              <a:buNone/>
            </a:pPr>
            <a:r>
              <a:rPr b="1" i="0" lang="en" sz="800" u="none" cap="none" strike="noStrike">
                <a:solidFill>
                  <a:srgbClr val="F9F7F4"/>
                </a:solidFill>
                <a:latin typeface="DM Sans"/>
                <a:ea typeface="DM Sans"/>
                <a:cs typeface="DM Sans"/>
                <a:sym typeface="DM Sans"/>
              </a:rPr>
              <a:t>DATA LAKEHOUSE</a:t>
            </a:r>
            <a:endParaRPr b="1" i="0" sz="800" u="none" cap="none" strike="noStrike">
              <a:solidFill>
                <a:srgbClr val="F9F7F4"/>
              </a:solidFill>
              <a:latin typeface="DM Sans"/>
              <a:ea typeface="DM Sans"/>
              <a:cs typeface="DM Sans"/>
              <a:sym typeface="DM Sans"/>
            </a:endParaRPr>
          </a:p>
        </p:txBody>
      </p:sp>
      <p:sp>
        <p:nvSpPr>
          <p:cNvPr id="795" name="Google Shape;795;p47"/>
          <p:cNvSpPr/>
          <p:nvPr/>
        </p:nvSpPr>
        <p:spPr>
          <a:xfrm>
            <a:off x="3948704" y="2388853"/>
            <a:ext cx="873600" cy="870000"/>
          </a:xfrm>
          <a:prstGeom prst="rect">
            <a:avLst/>
          </a:prstGeom>
          <a:noFill/>
          <a:ln>
            <a:noFill/>
          </a:ln>
        </p:spPr>
        <p:txBody>
          <a:bodyPr anchorCtr="0" anchor="t" bIns="25700" lIns="0" spcFirstLastPara="1" rIns="0" wrap="square" tIns="25700">
            <a:noAutofit/>
          </a:bodyPr>
          <a:lstStyle/>
          <a:p>
            <a:pPr indent="0" lvl="0" marL="0" marR="0" rtl="0" algn="ctr">
              <a:lnSpc>
                <a:spcPct val="115000"/>
              </a:lnSpc>
              <a:spcBef>
                <a:spcPts val="0"/>
              </a:spcBef>
              <a:spcAft>
                <a:spcPts val="0"/>
              </a:spcAft>
              <a:buClr>
                <a:srgbClr val="000000"/>
              </a:buClr>
              <a:buSzPts val="600"/>
              <a:buFont typeface="Arial"/>
              <a:buNone/>
            </a:pPr>
            <a:r>
              <a:t/>
            </a:r>
            <a:endParaRPr sz="800">
              <a:solidFill>
                <a:srgbClr val="1B5162"/>
              </a:solidFill>
              <a:latin typeface="DM Sans Medium"/>
              <a:ea typeface="DM Sans Medium"/>
              <a:cs typeface="DM Sans Medium"/>
              <a:sym typeface="DM Sans Medium"/>
            </a:endParaRPr>
          </a:p>
          <a:p>
            <a:pPr indent="0" lvl="0" marL="0" marR="0" rtl="0" algn="ctr">
              <a:lnSpc>
                <a:spcPct val="115000"/>
              </a:lnSpc>
              <a:spcBef>
                <a:spcPts val="0"/>
              </a:spcBef>
              <a:spcAft>
                <a:spcPts val="0"/>
              </a:spcAft>
              <a:buClr>
                <a:srgbClr val="000000"/>
              </a:buClr>
              <a:buSzPts val="600"/>
              <a:buFont typeface="Arial"/>
              <a:buNone/>
            </a:pPr>
            <a:r>
              <a:t/>
            </a:r>
            <a:endParaRPr sz="8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600"/>
              <a:buFont typeface="Arial"/>
              <a:buNone/>
            </a:pPr>
            <a:r>
              <a:t/>
            </a:r>
            <a:endParaRPr b="0" i="0" sz="800" u="none" cap="none" strike="noStrike">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600"/>
              <a:buFont typeface="Arial"/>
              <a:buNone/>
            </a:pPr>
            <a:r>
              <a:rPr b="0" i="0" lang="en" sz="800" u="none" cap="none" strike="noStrike">
                <a:solidFill>
                  <a:srgbClr val="1B5162"/>
                </a:solidFill>
                <a:latin typeface="DM Sans Medium"/>
                <a:ea typeface="DM Sans Medium"/>
                <a:cs typeface="DM Sans Medium"/>
                <a:sym typeface="DM Sans Medium"/>
              </a:rPr>
              <a:t>Process, manage, and query all of your data.</a:t>
            </a:r>
            <a:endParaRPr b="0" i="0" sz="800" u="none" cap="none" strike="noStrike">
              <a:solidFill>
                <a:srgbClr val="1B5162"/>
              </a:solidFill>
              <a:latin typeface="DM Sans Medium"/>
              <a:ea typeface="DM Sans Medium"/>
              <a:cs typeface="DM Sans Medium"/>
              <a:sym typeface="DM Sans Medium"/>
            </a:endParaRPr>
          </a:p>
        </p:txBody>
      </p:sp>
      <p:pic>
        <p:nvPicPr>
          <p:cNvPr id="796" name="Google Shape;796;p47"/>
          <p:cNvPicPr preferRelativeResize="0"/>
          <p:nvPr/>
        </p:nvPicPr>
        <p:blipFill rotWithShape="1">
          <a:blip r:embed="rId13">
            <a:alphaModFix/>
          </a:blip>
          <a:srcRect b="0" l="0" r="0" t="0"/>
          <a:stretch/>
        </p:blipFill>
        <p:spPr>
          <a:xfrm>
            <a:off x="4200479" y="1382262"/>
            <a:ext cx="395860" cy="395860"/>
          </a:xfrm>
          <a:prstGeom prst="rect">
            <a:avLst/>
          </a:prstGeom>
          <a:noFill/>
          <a:ln>
            <a:noFill/>
          </a:ln>
        </p:spPr>
      </p:pic>
      <p:pic>
        <p:nvPicPr>
          <p:cNvPr id="797" name="Google Shape;797;p47"/>
          <p:cNvPicPr preferRelativeResize="0"/>
          <p:nvPr/>
        </p:nvPicPr>
        <p:blipFill rotWithShape="1">
          <a:blip r:embed="rId14">
            <a:alphaModFix/>
          </a:blip>
          <a:srcRect b="30739" l="6009" r="6009" t="19887"/>
          <a:stretch/>
        </p:blipFill>
        <p:spPr>
          <a:xfrm>
            <a:off x="6929850" y="2872534"/>
            <a:ext cx="529800" cy="153217"/>
          </a:xfrm>
          <a:prstGeom prst="rect">
            <a:avLst/>
          </a:prstGeom>
          <a:noFill/>
          <a:ln>
            <a:noFill/>
          </a:ln>
        </p:spPr>
      </p:pic>
      <p:sp>
        <p:nvSpPr>
          <p:cNvPr id="798" name="Google Shape;798;p47"/>
          <p:cNvSpPr/>
          <p:nvPr/>
        </p:nvSpPr>
        <p:spPr>
          <a:xfrm>
            <a:off x="6886678" y="4442713"/>
            <a:ext cx="1581300" cy="324000"/>
          </a:xfrm>
          <a:prstGeom prst="rect">
            <a:avLst/>
          </a:prstGeom>
          <a:solidFill>
            <a:srgbClr val="FEFEFE"/>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900">
              <a:solidFill>
                <a:schemeClr val="accent1"/>
              </a:solidFill>
            </a:endParaRPr>
          </a:p>
        </p:txBody>
      </p:sp>
      <p:sp>
        <p:nvSpPr>
          <p:cNvPr id="799" name="Google Shape;799;p47"/>
          <p:cNvSpPr/>
          <p:nvPr/>
        </p:nvSpPr>
        <p:spPr>
          <a:xfrm>
            <a:off x="6581875" y="4442713"/>
            <a:ext cx="304800" cy="324000"/>
          </a:xfrm>
          <a:prstGeom prst="rect">
            <a:avLst/>
          </a:prstGeom>
          <a:solidFill>
            <a:srgbClr val="FFAB00"/>
          </a:solidFill>
          <a:ln cap="flat" cmpd="sng" w="9525">
            <a:solidFill>
              <a:schemeClr val="accent5"/>
            </a:solidFill>
            <a:prstDash val="solid"/>
            <a:round/>
            <a:headEnd len="sm" w="sm" type="none"/>
            <a:tailEnd len="sm" w="sm" type="none"/>
          </a:ln>
          <a:effectLst>
            <a:outerShdw rotWithShape="0" algn="bl">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00" name="Google Shape;800;p47"/>
          <p:cNvPicPr preferRelativeResize="0"/>
          <p:nvPr/>
        </p:nvPicPr>
        <p:blipFill>
          <a:blip r:embed="rId3">
            <a:alphaModFix/>
          </a:blip>
          <a:stretch>
            <a:fillRect/>
          </a:stretch>
        </p:blipFill>
        <p:spPr>
          <a:xfrm>
            <a:off x="6631075" y="4502237"/>
            <a:ext cx="204950" cy="204950"/>
          </a:xfrm>
          <a:prstGeom prst="rect">
            <a:avLst/>
          </a:prstGeom>
          <a:noFill/>
          <a:ln>
            <a:noFill/>
          </a:ln>
        </p:spPr>
      </p:pic>
      <p:sp>
        <p:nvSpPr>
          <p:cNvPr id="801" name="Google Shape;801;p47"/>
          <p:cNvSpPr txBox="1"/>
          <p:nvPr>
            <p:ph idx="4294967295" type="subTitle"/>
          </p:nvPr>
        </p:nvSpPr>
        <p:spPr>
          <a:xfrm>
            <a:off x="6924475" y="4475063"/>
            <a:ext cx="1495500" cy="1425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b="1" lang="en" sz="900">
                <a:solidFill>
                  <a:schemeClr val="accent1"/>
                </a:solidFill>
              </a:rPr>
              <a:t>Data connector</a:t>
            </a:r>
            <a:endParaRPr b="1" sz="900">
              <a:solidFill>
                <a:schemeClr val="accent1"/>
              </a:solidFill>
            </a:endParaRPr>
          </a:p>
        </p:txBody>
      </p:sp>
      <p:sp>
        <p:nvSpPr>
          <p:cNvPr id="802" name="Google Shape;802;p47"/>
          <p:cNvSpPr txBox="1"/>
          <p:nvPr>
            <p:ph idx="4294967295" type="subTitle"/>
          </p:nvPr>
        </p:nvSpPr>
        <p:spPr>
          <a:xfrm>
            <a:off x="6924475" y="4624213"/>
            <a:ext cx="1495500" cy="1032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900">
                <a:solidFill>
                  <a:schemeClr val="accent1"/>
                </a:solidFill>
              </a:rPr>
              <a:t>Delta sharing excel plugin</a:t>
            </a:r>
            <a:endParaRPr sz="900">
              <a:solidFill>
                <a:schemeClr val="accent1"/>
              </a:solidFill>
            </a:endParaRPr>
          </a:p>
        </p:txBody>
      </p:sp>
      <p:sp>
        <p:nvSpPr>
          <p:cNvPr id="803" name="Google Shape;803;p47"/>
          <p:cNvSpPr/>
          <p:nvPr/>
        </p:nvSpPr>
        <p:spPr>
          <a:xfrm>
            <a:off x="5779300" y="3464475"/>
            <a:ext cx="40500" cy="2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7"/>
          <p:cNvSpPr/>
          <p:nvPr/>
        </p:nvSpPr>
        <p:spPr>
          <a:xfrm>
            <a:off x="5782700" y="3259300"/>
            <a:ext cx="40500" cy="2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5782700" y="3155725"/>
            <a:ext cx="40500" cy="2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6"/>
          <p:cNvSpPr/>
          <p:nvPr/>
        </p:nvSpPr>
        <p:spPr>
          <a:xfrm>
            <a:off x="3372300" y="1379800"/>
            <a:ext cx="2725200" cy="7983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txBox="1"/>
          <p:nvPr>
            <p:ph type="title"/>
          </p:nvPr>
        </p:nvSpPr>
        <p:spPr>
          <a:xfrm>
            <a:off x="409675" y="249300"/>
            <a:ext cx="7996500" cy="37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Speakers</a:t>
            </a:r>
            <a:endParaRPr/>
          </a:p>
        </p:txBody>
      </p:sp>
      <p:sp>
        <p:nvSpPr>
          <p:cNvPr id="516" name="Google Shape;516;p36"/>
          <p:cNvSpPr txBox="1"/>
          <p:nvPr>
            <p:ph idx="2" type="subTitle"/>
          </p:nvPr>
        </p:nvSpPr>
        <p:spPr>
          <a:xfrm>
            <a:off x="409675" y="620100"/>
            <a:ext cx="7996500" cy="3708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A talk by practitioners, for practitioners</a:t>
            </a:r>
            <a:endParaRPr/>
          </a:p>
        </p:txBody>
      </p:sp>
      <p:sp>
        <p:nvSpPr>
          <p:cNvPr id="517" name="Google Shape;517;p36"/>
          <p:cNvSpPr txBox="1"/>
          <p:nvPr/>
        </p:nvSpPr>
        <p:spPr>
          <a:xfrm>
            <a:off x="3510376" y="1525000"/>
            <a:ext cx="2399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DM Sans"/>
                <a:ea typeface="DM Sans"/>
                <a:cs typeface="DM Sans"/>
                <a:sym typeface="DM Sans"/>
              </a:rPr>
              <a:t>Stephen Goldbaum</a:t>
            </a:r>
            <a:endParaRPr b="1" sz="1200">
              <a:latin typeface="DM Sans"/>
              <a:ea typeface="DM Sans"/>
              <a:cs typeface="DM Sans"/>
              <a:sym typeface="DM Sans"/>
            </a:endParaRPr>
          </a:p>
          <a:p>
            <a:pPr indent="0" lvl="0" marL="0" rtl="0" algn="l">
              <a:spcBef>
                <a:spcPts val="0"/>
              </a:spcBef>
              <a:spcAft>
                <a:spcPts val="0"/>
              </a:spcAft>
              <a:buNone/>
            </a:pPr>
            <a:r>
              <a:rPr lang="en" sz="900">
                <a:latin typeface="DM Sans"/>
                <a:ea typeface="DM Sans"/>
                <a:cs typeface="DM Sans"/>
                <a:sym typeface="DM Sans"/>
              </a:rPr>
              <a:t>Distinguished Engineer</a:t>
            </a:r>
            <a:endParaRPr b="1" sz="900">
              <a:latin typeface="DM Sans"/>
              <a:ea typeface="DM Sans"/>
              <a:cs typeface="DM Sans"/>
              <a:sym typeface="DM Sans"/>
            </a:endParaRPr>
          </a:p>
        </p:txBody>
      </p:sp>
      <p:sp>
        <p:nvSpPr>
          <p:cNvPr id="518" name="Google Shape;518;p36"/>
          <p:cNvSpPr/>
          <p:nvPr/>
        </p:nvSpPr>
        <p:spPr>
          <a:xfrm>
            <a:off x="3372300" y="2329663"/>
            <a:ext cx="2725200" cy="7983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txBox="1"/>
          <p:nvPr/>
        </p:nvSpPr>
        <p:spPr>
          <a:xfrm>
            <a:off x="3510376" y="2474850"/>
            <a:ext cx="2399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DM Sans"/>
                <a:ea typeface="DM Sans"/>
                <a:cs typeface="DM Sans"/>
                <a:sym typeface="DM Sans"/>
              </a:rPr>
              <a:t>Ephrim Stanley</a:t>
            </a:r>
            <a:endParaRPr b="1" sz="1200">
              <a:latin typeface="DM Sans"/>
              <a:ea typeface="DM Sans"/>
              <a:cs typeface="DM Sans"/>
              <a:sym typeface="DM Sans"/>
            </a:endParaRPr>
          </a:p>
          <a:p>
            <a:pPr indent="0" lvl="0" marL="0" rtl="0" algn="l">
              <a:spcBef>
                <a:spcPts val="0"/>
              </a:spcBef>
              <a:spcAft>
                <a:spcPts val="0"/>
              </a:spcAft>
              <a:buNone/>
            </a:pPr>
            <a:r>
              <a:rPr lang="en" sz="900">
                <a:latin typeface="DM Sans"/>
                <a:ea typeface="DM Sans"/>
                <a:cs typeface="DM Sans"/>
                <a:sym typeface="DM Sans"/>
              </a:rPr>
              <a:t>Technology Fellow</a:t>
            </a:r>
            <a:endParaRPr sz="900">
              <a:latin typeface="DM Sans"/>
              <a:ea typeface="DM Sans"/>
              <a:cs typeface="DM Sans"/>
              <a:sym typeface="DM Sans"/>
            </a:endParaRPr>
          </a:p>
        </p:txBody>
      </p:sp>
      <p:sp>
        <p:nvSpPr>
          <p:cNvPr id="520" name="Google Shape;520;p36"/>
          <p:cNvSpPr/>
          <p:nvPr/>
        </p:nvSpPr>
        <p:spPr>
          <a:xfrm>
            <a:off x="3372300" y="3279500"/>
            <a:ext cx="2725200" cy="7983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txBox="1"/>
          <p:nvPr/>
        </p:nvSpPr>
        <p:spPr>
          <a:xfrm>
            <a:off x="3510376" y="3424700"/>
            <a:ext cx="2399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DM Sans"/>
                <a:ea typeface="DM Sans"/>
                <a:cs typeface="DM Sans"/>
                <a:sym typeface="DM Sans"/>
              </a:rPr>
              <a:t>Antoine Amend</a:t>
            </a:r>
            <a:endParaRPr b="1" sz="1200">
              <a:latin typeface="DM Sans"/>
              <a:ea typeface="DM Sans"/>
              <a:cs typeface="DM Sans"/>
              <a:sym typeface="DM Sans"/>
            </a:endParaRPr>
          </a:p>
          <a:p>
            <a:pPr indent="0" lvl="0" marL="0" rtl="0" algn="l">
              <a:spcBef>
                <a:spcPts val="0"/>
              </a:spcBef>
              <a:spcAft>
                <a:spcPts val="0"/>
              </a:spcAft>
              <a:buNone/>
            </a:pPr>
            <a:r>
              <a:rPr lang="en" sz="900">
                <a:latin typeface="DM Sans"/>
                <a:ea typeface="DM Sans"/>
                <a:cs typeface="DM Sans"/>
                <a:sym typeface="DM Sans"/>
              </a:rPr>
              <a:t>Sr Technical Director - Industry Solutions</a:t>
            </a:r>
            <a:endParaRPr b="1" sz="900">
              <a:latin typeface="DM Sans"/>
              <a:ea typeface="DM Sans"/>
              <a:cs typeface="DM Sans"/>
              <a:sym typeface="DM Sans"/>
            </a:endParaRPr>
          </a:p>
        </p:txBody>
      </p:sp>
      <p:pic>
        <p:nvPicPr>
          <p:cNvPr id="522" name="Google Shape;522;p36"/>
          <p:cNvPicPr preferRelativeResize="0"/>
          <p:nvPr/>
        </p:nvPicPr>
        <p:blipFill>
          <a:blip r:embed="rId3">
            <a:alphaModFix/>
          </a:blip>
          <a:stretch>
            <a:fillRect/>
          </a:stretch>
        </p:blipFill>
        <p:spPr>
          <a:xfrm>
            <a:off x="2542050" y="1379800"/>
            <a:ext cx="798275" cy="798300"/>
          </a:xfrm>
          <a:prstGeom prst="rect">
            <a:avLst/>
          </a:prstGeom>
          <a:noFill/>
          <a:ln>
            <a:noFill/>
          </a:ln>
        </p:spPr>
      </p:pic>
      <p:sp>
        <p:nvSpPr>
          <p:cNvPr id="523" name="Google Shape;523;p36"/>
          <p:cNvSpPr/>
          <p:nvPr/>
        </p:nvSpPr>
        <p:spPr>
          <a:xfrm>
            <a:off x="2545638" y="3283100"/>
            <a:ext cx="791100" cy="7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36"/>
          <p:cNvPicPr preferRelativeResize="0"/>
          <p:nvPr/>
        </p:nvPicPr>
        <p:blipFill rotWithShape="1">
          <a:blip r:embed="rId4">
            <a:alphaModFix/>
          </a:blip>
          <a:srcRect b="0" l="3829" r="2991" t="0"/>
          <a:stretch/>
        </p:blipFill>
        <p:spPr>
          <a:xfrm>
            <a:off x="2545637" y="3424700"/>
            <a:ext cx="798276" cy="449800"/>
          </a:xfrm>
          <a:prstGeom prst="rect">
            <a:avLst/>
          </a:prstGeom>
          <a:noFill/>
          <a:ln>
            <a:noFill/>
          </a:ln>
        </p:spPr>
      </p:pic>
      <p:pic>
        <p:nvPicPr>
          <p:cNvPr id="525" name="Google Shape;525;p36"/>
          <p:cNvPicPr preferRelativeResize="0"/>
          <p:nvPr/>
        </p:nvPicPr>
        <p:blipFill rotWithShape="1">
          <a:blip r:embed="rId5">
            <a:alphaModFix/>
          </a:blip>
          <a:srcRect b="0" l="0" r="0" t="0"/>
          <a:stretch/>
        </p:blipFill>
        <p:spPr>
          <a:xfrm>
            <a:off x="2531253" y="2321805"/>
            <a:ext cx="812800" cy="81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7"/>
          <p:cNvSpPr txBox="1"/>
          <p:nvPr>
            <p:ph idx="1" type="subTitle"/>
          </p:nvPr>
        </p:nvSpPr>
        <p:spPr>
          <a:xfrm>
            <a:off x="447225" y="2157750"/>
            <a:ext cx="7996500" cy="370800"/>
          </a:xfrm>
          <a:prstGeom prst="rect">
            <a:avLst/>
          </a:prstGeom>
        </p:spPr>
        <p:txBody>
          <a:bodyPr anchorCtr="0" anchor="t" bIns="0" lIns="0" spcFirstLastPara="1" rIns="0" wrap="square" tIns="0">
            <a:noAutofit/>
          </a:bodyPr>
          <a:lstStyle/>
          <a:p>
            <a:pPr indent="0" lvl="0" marL="0" rtl="0" algn="ctr">
              <a:spcBef>
                <a:spcPts val="800"/>
              </a:spcBef>
              <a:spcAft>
                <a:spcPts val="0"/>
              </a:spcAft>
              <a:buNone/>
            </a:pPr>
            <a:r>
              <a:rPr lang="en" sz="2100"/>
              <a:t>“Nothing Good Happens between Trade and Settle Date”</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8"/>
          <p:cNvSpPr txBox="1"/>
          <p:nvPr>
            <p:ph type="title"/>
          </p:nvPr>
        </p:nvSpPr>
        <p:spPr>
          <a:xfrm>
            <a:off x="409675" y="249300"/>
            <a:ext cx="7996500" cy="37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Shortening Trade Cycles</a:t>
            </a:r>
            <a:endParaRPr/>
          </a:p>
        </p:txBody>
      </p:sp>
      <p:sp>
        <p:nvSpPr>
          <p:cNvPr id="536" name="Google Shape;536;p38"/>
          <p:cNvSpPr txBox="1"/>
          <p:nvPr>
            <p:ph idx="1" type="subTitle"/>
          </p:nvPr>
        </p:nvSpPr>
        <p:spPr>
          <a:xfrm>
            <a:off x="409675" y="620100"/>
            <a:ext cx="7996500" cy="3708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Streamlining operations through open source initiatives</a:t>
            </a:r>
            <a:endParaRPr/>
          </a:p>
        </p:txBody>
      </p:sp>
      <p:sp>
        <p:nvSpPr>
          <p:cNvPr id="537" name="Google Shape;537;p38"/>
          <p:cNvSpPr txBox="1"/>
          <p:nvPr>
            <p:ph idx="2" type="subTitle"/>
          </p:nvPr>
        </p:nvSpPr>
        <p:spPr>
          <a:xfrm>
            <a:off x="424950" y="1346125"/>
            <a:ext cx="3610800" cy="6300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 sz="1000"/>
              <a:t>Motivations</a:t>
            </a:r>
            <a:endParaRPr b="1" sz="1000"/>
          </a:p>
          <a:p>
            <a:pPr indent="0" lvl="0" marL="0" rtl="0" algn="l">
              <a:lnSpc>
                <a:spcPct val="100000"/>
              </a:lnSpc>
              <a:spcBef>
                <a:spcPts val="0"/>
              </a:spcBef>
              <a:spcAft>
                <a:spcPts val="0"/>
              </a:spcAft>
              <a:buNone/>
            </a:pPr>
            <a:r>
              <a:rPr lang="en" sz="1000"/>
              <a:t>Create a frictionless system between market participants</a:t>
            </a:r>
            <a:endParaRPr sz="1000"/>
          </a:p>
          <a:p>
            <a:pPr indent="0" lvl="0" marL="0" rtl="0" algn="l">
              <a:lnSpc>
                <a:spcPct val="100000"/>
              </a:lnSpc>
              <a:spcBef>
                <a:spcPts val="0"/>
              </a:spcBef>
              <a:spcAft>
                <a:spcPts val="0"/>
              </a:spcAft>
              <a:buNone/>
            </a:pPr>
            <a:r>
              <a:rPr lang="en" sz="1000"/>
              <a:t>Reduce risks for periods of high volatility, hence margins</a:t>
            </a:r>
            <a:endParaRPr sz="600"/>
          </a:p>
        </p:txBody>
      </p:sp>
      <p:sp>
        <p:nvSpPr>
          <p:cNvPr id="538" name="Google Shape;538;p38"/>
          <p:cNvSpPr txBox="1"/>
          <p:nvPr>
            <p:ph idx="3" type="subTitle"/>
          </p:nvPr>
        </p:nvSpPr>
        <p:spPr>
          <a:xfrm>
            <a:off x="424950" y="2488825"/>
            <a:ext cx="3610800" cy="6300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 sz="1000"/>
              <a:t>Challenges</a:t>
            </a:r>
            <a:endParaRPr sz="1000"/>
          </a:p>
          <a:p>
            <a:pPr indent="0" lvl="0" marL="0" rtl="0" algn="l">
              <a:lnSpc>
                <a:spcPct val="100000"/>
              </a:lnSpc>
              <a:spcBef>
                <a:spcPts val="0"/>
              </a:spcBef>
              <a:spcAft>
                <a:spcPts val="0"/>
              </a:spcAft>
              <a:buNone/>
            </a:pPr>
            <a:r>
              <a:rPr lang="en" sz="1000"/>
              <a:t>Back offices are known for legacy systems and data silos</a:t>
            </a:r>
            <a:endParaRPr sz="1000"/>
          </a:p>
          <a:p>
            <a:pPr indent="0" lvl="0" marL="0" rtl="0" algn="l">
              <a:lnSpc>
                <a:spcPct val="100000"/>
              </a:lnSpc>
              <a:spcBef>
                <a:spcPts val="0"/>
              </a:spcBef>
              <a:spcAft>
                <a:spcPts val="0"/>
              </a:spcAft>
              <a:buNone/>
            </a:pPr>
            <a:r>
              <a:rPr lang="en" sz="1000"/>
              <a:t>Transfer of information requires tedious reconciliation</a:t>
            </a:r>
            <a:endParaRPr sz="600"/>
          </a:p>
        </p:txBody>
      </p:sp>
      <p:sp>
        <p:nvSpPr>
          <p:cNvPr id="539" name="Google Shape;539;p38"/>
          <p:cNvSpPr txBox="1"/>
          <p:nvPr>
            <p:ph idx="4" type="subTitle"/>
          </p:nvPr>
        </p:nvSpPr>
        <p:spPr>
          <a:xfrm>
            <a:off x="424950" y="3631525"/>
            <a:ext cx="3610800" cy="6300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 sz="1000"/>
              <a:t>Solutions</a:t>
            </a:r>
            <a:endParaRPr sz="1000"/>
          </a:p>
          <a:p>
            <a:pPr indent="0" lvl="0" marL="0" rtl="0" algn="l">
              <a:lnSpc>
                <a:spcPct val="100000"/>
              </a:lnSpc>
              <a:spcBef>
                <a:spcPts val="0"/>
              </a:spcBef>
              <a:spcAft>
                <a:spcPts val="0"/>
              </a:spcAft>
              <a:buNone/>
            </a:pPr>
            <a:r>
              <a:rPr lang="en" sz="1000"/>
              <a:t>Machine interpretable data and calculation</a:t>
            </a:r>
            <a:endParaRPr sz="1000"/>
          </a:p>
          <a:p>
            <a:pPr indent="0" lvl="0" marL="0" rtl="0" algn="l">
              <a:lnSpc>
                <a:spcPct val="100000"/>
              </a:lnSpc>
              <a:spcBef>
                <a:spcPts val="0"/>
              </a:spcBef>
              <a:spcAft>
                <a:spcPts val="0"/>
              </a:spcAft>
              <a:buNone/>
            </a:pPr>
            <a:r>
              <a:rPr lang="en" sz="1000"/>
              <a:t>Harmonization of data across organizations</a:t>
            </a:r>
            <a:endParaRPr sz="600"/>
          </a:p>
        </p:txBody>
      </p:sp>
      <p:pic>
        <p:nvPicPr>
          <p:cNvPr id="540" name="Google Shape;540;p38"/>
          <p:cNvPicPr preferRelativeResize="0"/>
          <p:nvPr/>
        </p:nvPicPr>
        <p:blipFill>
          <a:blip r:embed="rId3">
            <a:alphaModFix/>
          </a:blip>
          <a:stretch>
            <a:fillRect/>
          </a:stretch>
        </p:blipFill>
        <p:spPr>
          <a:xfrm>
            <a:off x="4738291" y="3990777"/>
            <a:ext cx="1076325" cy="604698"/>
          </a:xfrm>
          <a:prstGeom prst="rect">
            <a:avLst/>
          </a:prstGeom>
          <a:noFill/>
          <a:ln>
            <a:noFill/>
          </a:ln>
        </p:spPr>
      </p:pic>
      <p:pic>
        <p:nvPicPr>
          <p:cNvPr id="541" name="Google Shape;541;p38"/>
          <p:cNvPicPr preferRelativeResize="0"/>
          <p:nvPr/>
        </p:nvPicPr>
        <p:blipFill rotWithShape="1">
          <a:blip r:embed="rId4">
            <a:alphaModFix/>
          </a:blip>
          <a:srcRect b="30978" l="0" r="0" t="30273"/>
          <a:stretch/>
        </p:blipFill>
        <p:spPr>
          <a:xfrm>
            <a:off x="7667125" y="4134225"/>
            <a:ext cx="820150" cy="317800"/>
          </a:xfrm>
          <a:prstGeom prst="rect">
            <a:avLst/>
          </a:prstGeom>
          <a:noFill/>
          <a:ln>
            <a:noFill/>
          </a:ln>
        </p:spPr>
      </p:pic>
      <p:pic>
        <p:nvPicPr>
          <p:cNvPr id="542" name="Google Shape;542;p38"/>
          <p:cNvPicPr preferRelativeResize="0"/>
          <p:nvPr/>
        </p:nvPicPr>
        <p:blipFill rotWithShape="1">
          <a:blip r:embed="rId5">
            <a:alphaModFix/>
          </a:blip>
          <a:srcRect b="11550" l="0" r="0" t="11550"/>
          <a:stretch/>
        </p:blipFill>
        <p:spPr>
          <a:xfrm>
            <a:off x="5987000" y="3990775"/>
            <a:ext cx="1485075" cy="604700"/>
          </a:xfrm>
          <a:prstGeom prst="rect">
            <a:avLst/>
          </a:prstGeom>
          <a:noFill/>
          <a:ln>
            <a:noFill/>
          </a:ln>
        </p:spPr>
      </p:pic>
      <p:grpSp>
        <p:nvGrpSpPr>
          <p:cNvPr id="543" name="Google Shape;543;p38"/>
          <p:cNvGrpSpPr/>
          <p:nvPr/>
        </p:nvGrpSpPr>
        <p:grpSpPr>
          <a:xfrm>
            <a:off x="4933590" y="1284007"/>
            <a:ext cx="2852658" cy="2731187"/>
            <a:chOff x="2256567" y="677103"/>
            <a:chExt cx="4036590" cy="3941676"/>
          </a:xfrm>
        </p:grpSpPr>
        <p:sp>
          <p:nvSpPr>
            <p:cNvPr id="544" name="Google Shape;544;p38"/>
            <p:cNvSpPr/>
            <p:nvPr/>
          </p:nvSpPr>
          <p:spPr>
            <a:xfrm rot="-6597333">
              <a:off x="4296826" y="3950027"/>
              <a:ext cx="586303" cy="586303"/>
            </a:xfrm>
            <a:prstGeom prst="ellipse">
              <a:avLst/>
            </a:prstGeom>
            <a:solidFill>
              <a:srgbClr val="83E3D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45" name="Google Shape;545;p38"/>
            <p:cNvSpPr/>
            <p:nvPr/>
          </p:nvSpPr>
          <p:spPr>
            <a:xfrm rot="-6599386">
              <a:off x="2318596" y="1407533"/>
              <a:ext cx="440541" cy="440541"/>
            </a:xfrm>
            <a:prstGeom prst="ellipse">
              <a:avLst/>
            </a:prstGeom>
            <a:solidFill>
              <a:srgbClr val="83E3D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46" name="Google Shape;546;p38"/>
            <p:cNvSpPr/>
            <p:nvPr/>
          </p:nvSpPr>
          <p:spPr>
            <a:xfrm rot="-6598839">
              <a:off x="2887641" y="2346984"/>
              <a:ext cx="1199287" cy="1199287"/>
            </a:xfrm>
            <a:prstGeom prst="ellipse">
              <a:avLst/>
            </a:prstGeom>
            <a:solidFill>
              <a:srgbClr val="83E3D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47" name="Google Shape;547;p38"/>
            <p:cNvSpPr/>
            <p:nvPr/>
          </p:nvSpPr>
          <p:spPr>
            <a:xfrm rot="-6598620">
              <a:off x="4374916" y="913763"/>
              <a:ext cx="1681581" cy="1681581"/>
            </a:xfrm>
            <a:prstGeom prst="ellipse">
              <a:avLst/>
            </a:prstGeom>
            <a:solidFill>
              <a:srgbClr val="83E3D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48" name="Google Shape;548;p38"/>
            <p:cNvSpPr/>
            <p:nvPr/>
          </p:nvSpPr>
          <p:spPr>
            <a:xfrm rot="-6597866">
              <a:off x="2661829" y="2208216"/>
              <a:ext cx="629106" cy="629106"/>
            </a:xfrm>
            <a:prstGeom prst="ellipse">
              <a:avLst/>
            </a:prstGeom>
            <a:solidFill>
              <a:srgbClr val="1B786E"/>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49" name="Google Shape;549;p38"/>
            <p:cNvSpPr/>
            <p:nvPr/>
          </p:nvSpPr>
          <p:spPr>
            <a:xfrm rot="-6597701">
              <a:off x="3267625" y="1113818"/>
              <a:ext cx="274172" cy="274172"/>
            </a:xfrm>
            <a:prstGeom prst="ellipse">
              <a:avLst/>
            </a:prstGeom>
            <a:solidFill>
              <a:srgbClr val="83E3D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grpSp>
        <p:nvGrpSpPr>
          <p:cNvPr id="550" name="Google Shape;550;p38"/>
          <p:cNvGrpSpPr/>
          <p:nvPr/>
        </p:nvGrpSpPr>
        <p:grpSpPr>
          <a:xfrm>
            <a:off x="6481707" y="2072987"/>
            <a:ext cx="1724489" cy="1690815"/>
            <a:chOff x="4447194" y="1815766"/>
            <a:chExt cx="2440200" cy="2440200"/>
          </a:xfrm>
        </p:grpSpPr>
        <p:sp>
          <p:nvSpPr>
            <p:cNvPr id="551" name="Google Shape;551;p38"/>
            <p:cNvSpPr/>
            <p:nvPr/>
          </p:nvSpPr>
          <p:spPr>
            <a:xfrm>
              <a:off x="4447194" y="1815766"/>
              <a:ext cx="2440200" cy="2440200"/>
            </a:xfrm>
            <a:prstGeom prst="ellipse">
              <a:avLst/>
            </a:prstGeom>
            <a:solidFill>
              <a:srgbClr val="155B54"/>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52" name="Google Shape;552;p38"/>
            <p:cNvSpPr txBox="1"/>
            <p:nvPr/>
          </p:nvSpPr>
          <p:spPr>
            <a:xfrm>
              <a:off x="4735950" y="2504275"/>
              <a:ext cx="1862700" cy="11634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800">
                  <a:solidFill>
                    <a:srgbClr val="FFFFFF"/>
                  </a:solidFill>
                  <a:latin typeface="DM Sans"/>
                  <a:ea typeface="DM Sans"/>
                  <a:cs typeface="DM Sans"/>
                  <a:sym typeface="DM Sans"/>
                </a:rPr>
                <a:t>Interoperability</a:t>
              </a:r>
              <a:endParaRPr sz="800">
                <a:solidFill>
                  <a:srgbClr val="FFFFFF"/>
                </a:solidFill>
                <a:latin typeface="DM Sans"/>
                <a:ea typeface="DM Sans"/>
                <a:cs typeface="DM Sans"/>
                <a:sym typeface="DM Sans"/>
              </a:endParaRPr>
            </a:p>
          </p:txBody>
        </p:sp>
      </p:grpSp>
      <p:grpSp>
        <p:nvGrpSpPr>
          <p:cNvPr id="553" name="Google Shape;553;p38"/>
          <p:cNvGrpSpPr/>
          <p:nvPr/>
        </p:nvGrpSpPr>
        <p:grpSpPr>
          <a:xfrm>
            <a:off x="5859622" y="1766924"/>
            <a:ext cx="1006199" cy="986551"/>
            <a:chOff x="3490737" y="1374053"/>
            <a:chExt cx="1423800" cy="1423800"/>
          </a:xfrm>
        </p:grpSpPr>
        <p:sp>
          <p:nvSpPr>
            <p:cNvPr id="554" name="Google Shape;554;p38"/>
            <p:cNvSpPr/>
            <p:nvPr/>
          </p:nvSpPr>
          <p:spPr>
            <a:xfrm>
              <a:off x="3490737" y="1374053"/>
              <a:ext cx="1423800" cy="1423800"/>
            </a:xfrm>
            <a:prstGeom prst="ellipse">
              <a:avLst/>
            </a:prstGeom>
            <a:solidFill>
              <a:srgbClr val="1D7E74"/>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55" name="Google Shape;555;p38"/>
            <p:cNvSpPr txBox="1"/>
            <p:nvPr/>
          </p:nvSpPr>
          <p:spPr>
            <a:xfrm>
              <a:off x="3626101" y="1613603"/>
              <a:ext cx="1134900" cy="9447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800">
                  <a:solidFill>
                    <a:srgbClr val="FFFFFF"/>
                  </a:solidFill>
                  <a:latin typeface="DM Sans"/>
                  <a:ea typeface="DM Sans"/>
                  <a:cs typeface="DM Sans"/>
                  <a:sym typeface="DM Sans"/>
                </a:rPr>
                <a:t>Standards</a:t>
              </a:r>
              <a:endParaRPr sz="800">
                <a:solidFill>
                  <a:srgbClr val="FFFFFF"/>
                </a:solidFill>
                <a:latin typeface="DM Sans"/>
                <a:ea typeface="DM Sans"/>
                <a:cs typeface="DM Sans"/>
                <a:sym typeface="DM Sans"/>
              </a:endParaRPr>
            </a:p>
          </p:txBody>
        </p:sp>
      </p:grpSp>
      <p:grpSp>
        <p:nvGrpSpPr>
          <p:cNvPr id="556" name="Google Shape;556;p38"/>
          <p:cNvGrpSpPr/>
          <p:nvPr/>
        </p:nvGrpSpPr>
        <p:grpSpPr>
          <a:xfrm>
            <a:off x="5618292" y="2850891"/>
            <a:ext cx="1059202" cy="1038519"/>
            <a:chOff x="644203" y="3718814"/>
            <a:chExt cx="1498800" cy="1498800"/>
          </a:xfrm>
        </p:grpSpPr>
        <p:sp>
          <p:nvSpPr>
            <p:cNvPr id="557" name="Google Shape;557;p38"/>
            <p:cNvSpPr/>
            <p:nvPr/>
          </p:nvSpPr>
          <p:spPr>
            <a:xfrm>
              <a:off x="644203" y="3718814"/>
              <a:ext cx="1498800" cy="14988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58" name="Google Shape;558;p38"/>
            <p:cNvSpPr txBox="1"/>
            <p:nvPr/>
          </p:nvSpPr>
          <p:spPr>
            <a:xfrm>
              <a:off x="762408" y="3995871"/>
              <a:ext cx="1272300" cy="9447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800">
                  <a:solidFill>
                    <a:srgbClr val="FFFFFF"/>
                  </a:solidFill>
                  <a:latin typeface="DM Sans"/>
                  <a:ea typeface="DM Sans"/>
                  <a:cs typeface="DM Sans"/>
                  <a:sym typeface="DM Sans"/>
                </a:rPr>
                <a:t>Collaboration</a:t>
              </a:r>
              <a:endParaRPr sz="800">
                <a:solidFill>
                  <a:srgbClr val="FFFFFF"/>
                </a:solidFill>
                <a:latin typeface="DM Sans"/>
                <a:ea typeface="DM Sans"/>
                <a:cs typeface="DM Sans"/>
                <a:sym typeface="DM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9"/>
          <p:cNvSpPr txBox="1"/>
          <p:nvPr>
            <p:ph type="title"/>
          </p:nvPr>
        </p:nvSpPr>
        <p:spPr>
          <a:xfrm>
            <a:off x="409675" y="249300"/>
            <a:ext cx="7996500" cy="37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Morphir</a:t>
            </a:r>
            <a:endParaRPr/>
          </a:p>
        </p:txBody>
      </p:sp>
      <p:sp>
        <p:nvSpPr>
          <p:cNvPr id="564" name="Google Shape;564;p39"/>
          <p:cNvSpPr txBox="1"/>
          <p:nvPr>
            <p:ph idx="2" type="subTitle"/>
          </p:nvPr>
        </p:nvSpPr>
        <p:spPr>
          <a:xfrm>
            <a:off x="409675" y="620100"/>
            <a:ext cx="7996500" cy="3708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Logic as a machine interpretable contract</a:t>
            </a:r>
            <a:endParaRPr/>
          </a:p>
        </p:txBody>
      </p:sp>
      <p:sp>
        <p:nvSpPr>
          <p:cNvPr id="565" name="Google Shape;565;p39"/>
          <p:cNvSpPr txBox="1"/>
          <p:nvPr>
            <p:ph idx="1" type="body"/>
          </p:nvPr>
        </p:nvSpPr>
        <p:spPr>
          <a:xfrm>
            <a:off x="419100" y="1274800"/>
            <a:ext cx="3654600" cy="3335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Morphir is composed of a library of tools that facilitate the </a:t>
            </a:r>
            <a:r>
              <a:rPr b="1" lang="en">
                <a:solidFill>
                  <a:schemeClr val="dk2"/>
                </a:solidFill>
              </a:rPr>
              <a:t>digitisation of business logic</a:t>
            </a:r>
            <a:r>
              <a:rPr lang="en"/>
              <a:t> into multiple different languages &amp; platforms.</a:t>
            </a:r>
            <a:endParaRPr/>
          </a:p>
        </p:txBody>
      </p:sp>
      <p:grpSp>
        <p:nvGrpSpPr>
          <p:cNvPr id="566" name="Google Shape;566;p39"/>
          <p:cNvGrpSpPr/>
          <p:nvPr/>
        </p:nvGrpSpPr>
        <p:grpSpPr>
          <a:xfrm>
            <a:off x="6967550" y="2940150"/>
            <a:ext cx="1593300" cy="1593300"/>
            <a:chOff x="4761325" y="2185250"/>
            <a:chExt cx="1593300" cy="1593300"/>
          </a:xfrm>
        </p:grpSpPr>
        <p:sp>
          <p:nvSpPr>
            <p:cNvPr id="567" name="Google Shape;567;p39"/>
            <p:cNvSpPr/>
            <p:nvPr/>
          </p:nvSpPr>
          <p:spPr>
            <a:xfrm rot="2700000">
              <a:off x="5313175" y="2100067"/>
              <a:ext cx="489601" cy="1763666"/>
            </a:xfrm>
            <a:prstGeom prst="roundRect">
              <a:avLst>
                <a:gd fmla="val 50000" name="adj"/>
              </a:avLst>
            </a:prstGeom>
            <a:solidFill>
              <a:srgbClr val="049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DM Sans"/>
                <a:ea typeface="DM Sans"/>
                <a:cs typeface="DM Sans"/>
                <a:sym typeface="DM Sans"/>
              </a:endParaRPr>
            </a:p>
          </p:txBody>
        </p:sp>
        <p:sp>
          <p:nvSpPr>
            <p:cNvPr id="568" name="Google Shape;568;p39"/>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E65F0"/>
                  </a:solidFill>
                  <a:latin typeface="DM Sans"/>
                  <a:ea typeface="DM Sans"/>
                  <a:cs typeface="DM Sans"/>
                  <a:sym typeface="DM Sans"/>
                </a:rPr>
                <a:t>4</a:t>
              </a:r>
              <a:endParaRPr sz="1000">
                <a:solidFill>
                  <a:srgbClr val="0E65F0"/>
                </a:solidFill>
                <a:latin typeface="DM Sans"/>
                <a:ea typeface="DM Sans"/>
                <a:cs typeface="DM Sans"/>
                <a:sym typeface="DM Sans"/>
              </a:endParaRPr>
            </a:p>
          </p:txBody>
        </p:sp>
        <p:sp>
          <p:nvSpPr>
            <p:cNvPr id="569" name="Google Shape;569;p39"/>
            <p:cNvSpPr txBox="1"/>
            <p:nvPr/>
          </p:nvSpPr>
          <p:spPr>
            <a:xfrm rot="-2700000">
              <a:off x="5075488" y="2735098"/>
              <a:ext cx="113957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DM Sans"/>
                  <a:ea typeface="DM Sans"/>
                  <a:cs typeface="DM Sans"/>
                  <a:sym typeface="DM Sans"/>
                </a:rPr>
                <a:t>Implement</a:t>
              </a:r>
              <a:endParaRPr sz="1200">
                <a:solidFill>
                  <a:srgbClr val="FFFFFF"/>
                </a:solidFill>
                <a:latin typeface="DM Sans"/>
                <a:ea typeface="DM Sans"/>
                <a:cs typeface="DM Sans"/>
                <a:sym typeface="DM Sans"/>
              </a:endParaRPr>
            </a:p>
          </p:txBody>
        </p:sp>
      </p:grpSp>
      <p:grpSp>
        <p:nvGrpSpPr>
          <p:cNvPr id="570" name="Google Shape;570;p39"/>
          <p:cNvGrpSpPr/>
          <p:nvPr/>
        </p:nvGrpSpPr>
        <p:grpSpPr>
          <a:xfrm>
            <a:off x="6161725" y="2938000"/>
            <a:ext cx="1595400" cy="1595400"/>
            <a:chOff x="3269700" y="2183100"/>
            <a:chExt cx="1595400" cy="1595400"/>
          </a:xfrm>
        </p:grpSpPr>
        <p:sp>
          <p:nvSpPr>
            <p:cNvPr id="571" name="Google Shape;571;p39"/>
            <p:cNvSpPr/>
            <p:nvPr/>
          </p:nvSpPr>
          <p:spPr>
            <a:xfrm rot="2700000">
              <a:off x="3822599" y="2097482"/>
              <a:ext cx="489601" cy="1766636"/>
            </a:xfrm>
            <a:prstGeom prst="roundRect">
              <a:avLst>
                <a:gd fmla="val 50000" name="adj"/>
              </a:avLst>
            </a:prstGeom>
            <a:solidFill>
              <a:srgbClr val="038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DM Sans"/>
                <a:ea typeface="DM Sans"/>
                <a:cs typeface="DM Sans"/>
                <a:sym typeface="DM Sans"/>
              </a:endParaRPr>
            </a:p>
          </p:txBody>
        </p:sp>
        <p:sp>
          <p:nvSpPr>
            <p:cNvPr id="572" name="Google Shape;572;p39"/>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D5DDF"/>
                  </a:solidFill>
                  <a:latin typeface="DM Sans"/>
                  <a:ea typeface="DM Sans"/>
                  <a:cs typeface="DM Sans"/>
                  <a:sym typeface="DM Sans"/>
                </a:rPr>
                <a:t>3</a:t>
              </a:r>
              <a:endParaRPr sz="1000">
                <a:solidFill>
                  <a:srgbClr val="0D5DDF"/>
                </a:solidFill>
                <a:latin typeface="DM Sans"/>
                <a:ea typeface="DM Sans"/>
                <a:cs typeface="DM Sans"/>
                <a:sym typeface="DM Sans"/>
              </a:endParaRPr>
            </a:p>
          </p:txBody>
        </p:sp>
        <p:sp>
          <p:nvSpPr>
            <p:cNvPr id="573" name="Google Shape;573;p39"/>
            <p:cNvSpPr txBox="1"/>
            <p:nvPr/>
          </p:nvSpPr>
          <p:spPr>
            <a:xfrm rot="-2699347">
              <a:off x="3587188" y="2743200"/>
              <a:ext cx="1116875"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DM Sans"/>
                  <a:ea typeface="DM Sans"/>
                  <a:cs typeface="DM Sans"/>
                  <a:sym typeface="DM Sans"/>
                </a:rPr>
                <a:t>Test</a:t>
              </a:r>
              <a:endParaRPr sz="1200">
                <a:solidFill>
                  <a:srgbClr val="FFFFFF"/>
                </a:solidFill>
                <a:latin typeface="DM Sans"/>
                <a:ea typeface="DM Sans"/>
                <a:cs typeface="DM Sans"/>
                <a:sym typeface="DM Sans"/>
              </a:endParaRPr>
            </a:p>
          </p:txBody>
        </p:sp>
      </p:grpSp>
      <p:grpSp>
        <p:nvGrpSpPr>
          <p:cNvPr id="574" name="Google Shape;574;p39"/>
          <p:cNvGrpSpPr/>
          <p:nvPr/>
        </p:nvGrpSpPr>
        <p:grpSpPr>
          <a:xfrm>
            <a:off x="5354476" y="2924124"/>
            <a:ext cx="1609200" cy="1609200"/>
            <a:chOff x="1776651" y="2169224"/>
            <a:chExt cx="1609200" cy="1609200"/>
          </a:xfrm>
        </p:grpSpPr>
        <p:grpSp>
          <p:nvGrpSpPr>
            <p:cNvPr id="575" name="Google Shape;575;p39"/>
            <p:cNvGrpSpPr/>
            <p:nvPr/>
          </p:nvGrpSpPr>
          <p:grpSpPr>
            <a:xfrm>
              <a:off x="1776651" y="2169224"/>
              <a:ext cx="1609200" cy="1609200"/>
              <a:chOff x="1776651" y="2169224"/>
              <a:chExt cx="1609200" cy="1609200"/>
            </a:xfrm>
          </p:grpSpPr>
          <p:sp>
            <p:nvSpPr>
              <p:cNvPr id="576" name="Google Shape;576;p39"/>
              <p:cNvSpPr/>
              <p:nvPr/>
            </p:nvSpPr>
            <p:spPr>
              <a:xfrm rot="2700000">
                <a:off x="2336450" y="2080748"/>
                <a:ext cx="489601" cy="1786152"/>
              </a:xfrm>
              <a:prstGeom prst="roundRect">
                <a:avLst>
                  <a:gd fmla="val 50000" name="adj"/>
                </a:avLst>
              </a:prstGeom>
              <a:solidFill>
                <a:srgbClr val="0261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DM Sans"/>
                  <a:ea typeface="DM Sans"/>
                  <a:cs typeface="DM Sans"/>
                  <a:sym typeface="DM Sans"/>
                </a:endParaRPr>
              </a:p>
            </p:txBody>
          </p:sp>
          <p:sp>
            <p:nvSpPr>
              <p:cNvPr id="577" name="Google Shape;577;p39"/>
              <p:cNvSpPr txBox="1"/>
              <p:nvPr/>
            </p:nvSpPr>
            <p:spPr>
              <a:xfrm rot="-2700000">
                <a:off x="2075507" y="2722650"/>
                <a:ext cx="1174787"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DM Sans"/>
                    <a:ea typeface="DM Sans"/>
                    <a:cs typeface="DM Sans"/>
                    <a:sym typeface="DM Sans"/>
                  </a:rPr>
                  <a:t>Document</a:t>
                </a:r>
                <a:endParaRPr sz="1200">
                  <a:solidFill>
                    <a:srgbClr val="FFFFFF"/>
                  </a:solidFill>
                  <a:latin typeface="DM Sans"/>
                  <a:ea typeface="DM Sans"/>
                  <a:cs typeface="DM Sans"/>
                  <a:sym typeface="DM Sans"/>
                </a:endParaRPr>
              </a:p>
            </p:txBody>
          </p:sp>
        </p:grpSp>
        <p:sp>
          <p:nvSpPr>
            <p:cNvPr id="578" name="Google Shape;578;p39"/>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C58D3"/>
                  </a:solidFill>
                  <a:latin typeface="DM Sans"/>
                  <a:ea typeface="DM Sans"/>
                  <a:cs typeface="DM Sans"/>
                  <a:sym typeface="DM Sans"/>
                </a:rPr>
                <a:t>2</a:t>
              </a:r>
              <a:endParaRPr sz="1000">
                <a:solidFill>
                  <a:srgbClr val="0C58D3"/>
                </a:solidFill>
                <a:latin typeface="DM Sans"/>
                <a:ea typeface="DM Sans"/>
                <a:cs typeface="DM Sans"/>
                <a:sym typeface="DM Sans"/>
              </a:endParaRPr>
            </a:p>
          </p:txBody>
        </p:sp>
      </p:grpSp>
      <p:grpSp>
        <p:nvGrpSpPr>
          <p:cNvPr id="579" name="Google Shape;579;p39"/>
          <p:cNvGrpSpPr/>
          <p:nvPr/>
        </p:nvGrpSpPr>
        <p:grpSpPr>
          <a:xfrm>
            <a:off x="4548506" y="2914653"/>
            <a:ext cx="1618800" cy="1618800"/>
            <a:chOff x="284881" y="2159753"/>
            <a:chExt cx="1618800" cy="1618800"/>
          </a:xfrm>
        </p:grpSpPr>
        <p:sp>
          <p:nvSpPr>
            <p:cNvPr id="580" name="Google Shape;580;p39"/>
            <p:cNvSpPr/>
            <p:nvPr/>
          </p:nvSpPr>
          <p:spPr>
            <a:xfrm rot="2700000">
              <a:off x="849480" y="2069289"/>
              <a:ext cx="489601" cy="1799728"/>
            </a:xfrm>
            <a:prstGeom prst="roundRect">
              <a:avLst>
                <a:gd fmla="val 50000" name="adj"/>
              </a:avLst>
            </a:prstGeom>
            <a:solidFill>
              <a:srgbClr val="004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DM Sans"/>
                <a:ea typeface="DM Sans"/>
                <a:cs typeface="DM Sans"/>
                <a:sym typeface="DM Sans"/>
              </a:endParaRPr>
            </a:p>
          </p:txBody>
        </p:sp>
        <p:sp>
          <p:nvSpPr>
            <p:cNvPr id="581" name="Google Shape;581;p39"/>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944A1"/>
                  </a:solidFill>
                  <a:latin typeface="DM Sans"/>
                  <a:ea typeface="DM Sans"/>
                  <a:cs typeface="DM Sans"/>
                  <a:sym typeface="DM Sans"/>
                </a:rPr>
                <a:t>1</a:t>
              </a:r>
              <a:endParaRPr sz="1000">
                <a:solidFill>
                  <a:srgbClr val="0944A1"/>
                </a:solidFill>
                <a:latin typeface="DM Sans"/>
                <a:ea typeface="DM Sans"/>
                <a:cs typeface="DM Sans"/>
                <a:sym typeface="DM Sans"/>
              </a:endParaRPr>
            </a:p>
          </p:txBody>
        </p:sp>
        <p:sp>
          <p:nvSpPr>
            <p:cNvPr id="582" name="Google Shape;582;p39"/>
            <p:cNvSpPr txBox="1"/>
            <p:nvPr/>
          </p:nvSpPr>
          <p:spPr>
            <a:xfrm rot="-2700000">
              <a:off x="586982" y="2717400"/>
              <a:ext cx="118963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DM Sans"/>
                  <a:ea typeface="DM Sans"/>
                  <a:cs typeface="DM Sans"/>
                  <a:sym typeface="DM Sans"/>
                </a:rPr>
                <a:t>Interpret</a:t>
              </a:r>
              <a:endParaRPr sz="1200">
                <a:solidFill>
                  <a:srgbClr val="FFFFFF"/>
                </a:solidFill>
                <a:latin typeface="DM Sans"/>
                <a:ea typeface="DM Sans"/>
                <a:cs typeface="DM Sans"/>
                <a:sym typeface="DM Sans"/>
              </a:endParaRPr>
            </a:p>
          </p:txBody>
        </p:sp>
      </p:grpSp>
      <p:pic>
        <p:nvPicPr>
          <p:cNvPr id="583" name="Google Shape;583;p39"/>
          <p:cNvPicPr preferRelativeResize="0"/>
          <p:nvPr/>
        </p:nvPicPr>
        <p:blipFill>
          <a:blip r:embed="rId3">
            <a:alphaModFix/>
          </a:blip>
          <a:stretch>
            <a:fillRect/>
          </a:stretch>
        </p:blipFill>
        <p:spPr>
          <a:xfrm>
            <a:off x="5692896" y="1522343"/>
            <a:ext cx="1414988" cy="860852"/>
          </a:xfrm>
          <a:prstGeom prst="rect">
            <a:avLst/>
          </a:prstGeom>
          <a:noFill/>
          <a:ln>
            <a:noFill/>
          </a:ln>
        </p:spPr>
      </p:pic>
      <p:pic>
        <p:nvPicPr>
          <p:cNvPr id="584" name="Google Shape;584;p39"/>
          <p:cNvPicPr preferRelativeResize="0"/>
          <p:nvPr/>
        </p:nvPicPr>
        <p:blipFill>
          <a:blip r:embed="rId4">
            <a:alphaModFix/>
          </a:blip>
          <a:stretch>
            <a:fillRect/>
          </a:stretch>
        </p:blipFill>
        <p:spPr>
          <a:xfrm>
            <a:off x="4624700" y="1416925"/>
            <a:ext cx="2166675" cy="1497725"/>
          </a:xfrm>
          <a:prstGeom prst="rect">
            <a:avLst/>
          </a:prstGeom>
          <a:noFill/>
          <a:ln>
            <a:noFill/>
          </a:ln>
        </p:spPr>
      </p:pic>
      <p:sp>
        <p:nvSpPr>
          <p:cNvPr id="585" name="Google Shape;585;p39"/>
          <p:cNvSpPr txBox="1"/>
          <p:nvPr>
            <p:ph idx="1" type="body"/>
          </p:nvPr>
        </p:nvSpPr>
        <p:spPr>
          <a:xfrm>
            <a:off x="409675" y="2417800"/>
            <a:ext cx="4047900" cy="1108200"/>
          </a:xfrm>
          <a:prstGeom prst="rect">
            <a:avLst/>
          </a:prstGeom>
        </p:spPr>
        <p:txBody>
          <a:bodyPr anchorCtr="0" anchor="t" bIns="0" lIns="0" spcFirstLastPara="1" rIns="0" wrap="square" tIns="0">
            <a:noAutofit/>
          </a:bodyPr>
          <a:lstStyle/>
          <a:p>
            <a:pPr indent="-311150" lvl="0" marL="457200" rtl="0" algn="l">
              <a:spcBef>
                <a:spcPts val="800"/>
              </a:spcBef>
              <a:spcAft>
                <a:spcPts val="0"/>
              </a:spcAft>
              <a:buSzPts val="1300"/>
              <a:buChar char="•"/>
            </a:pPr>
            <a:r>
              <a:rPr lang="en"/>
              <a:t>Ensure it’s correct</a:t>
            </a:r>
            <a:endParaRPr/>
          </a:p>
          <a:p>
            <a:pPr indent="-311150" lvl="0" marL="457200" rtl="0" algn="l">
              <a:spcBef>
                <a:spcPts val="0"/>
              </a:spcBef>
              <a:spcAft>
                <a:spcPts val="0"/>
              </a:spcAft>
              <a:buSzPts val="1300"/>
              <a:buChar char="•"/>
            </a:pPr>
            <a:r>
              <a:rPr lang="en"/>
              <a:t>Understand the whole regulation</a:t>
            </a:r>
            <a:endParaRPr/>
          </a:p>
          <a:p>
            <a:pPr indent="-311150" lvl="0" marL="457200" rtl="0" algn="l">
              <a:spcBef>
                <a:spcPts val="0"/>
              </a:spcBef>
              <a:spcAft>
                <a:spcPts val="0"/>
              </a:spcAft>
              <a:buSzPts val="1300"/>
              <a:buChar char="•"/>
            </a:pPr>
            <a:r>
              <a:rPr lang="en"/>
              <a:t>Future proof</a:t>
            </a:r>
            <a:endParaRPr/>
          </a:p>
          <a:p>
            <a:pPr indent="-311150" lvl="0" marL="457200" rtl="0" algn="l">
              <a:spcBef>
                <a:spcPts val="0"/>
              </a:spcBef>
              <a:spcAft>
                <a:spcPts val="0"/>
              </a:spcAft>
              <a:buSzPts val="1300"/>
              <a:buChar char="•"/>
            </a:pPr>
            <a:r>
              <a:rPr lang="en"/>
              <a:t>Collaborate across industry, vendors, and regulators</a:t>
            </a:r>
            <a:endParaRPr/>
          </a:p>
        </p:txBody>
      </p:sp>
      <p:sp>
        <p:nvSpPr>
          <p:cNvPr id="586" name="Google Shape;586;p39"/>
          <p:cNvSpPr txBox="1"/>
          <p:nvPr/>
        </p:nvSpPr>
        <p:spPr>
          <a:xfrm>
            <a:off x="419100" y="1274800"/>
            <a:ext cx="3654600" cy="3335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300">
                <a:solidFill>
                  <a:srgbClr val="1B5162"/>
                </a:solidFill>
                <a:latin typeface="DM Sans"/>
                <a:ea typeface="DM Sans"/>
                <a:cs typeface="DM Sans"/>
                <a:sym typeface="DM Sans"/>
              </a:rPr>
              <a:t>Morphir is composed of a library of tools that facilitate the </a:t>
            </a:r>
            <a:r>
              <a:rPr b="1" lang="en" sz="1300">
                <a:solidFill>
                  <a:srgbClr val="1B3139"/>
                </a:solidFill>
                <a:latin typeface="DM Sans"/>
                <a:ea typeface="DM Sans"/>
                <a:cs typeface="DM Sans"/>
                <a:sym typeface="DM Sans"/>
              </a:rPr>
              <a:t>digitisation of business logic </a:t>
            </a:r>
            <a:r>
              <a:rPr lang="en" sz="1300">
                <a:solidFill>
                  <a:srgbClr val="1B5162"/>
                </a:solidFill>
                <a:latin typeface="DM Sans"/>
                <a:ea typeface="DM Sans"/>
                <a:cs typeface="DM Sans"/>
                <a:sym typeface="DM Sans"/>
              </a:rPr>
              <a:t>into multiple different languages &amp; platforms.</a:t>
            </a:r>
            <a:endParaRPr sz="1300">
              <a:solidFill>
                <a:srgbClr val="1B5162"/>
              </a:solidFill>
              <a:latin typeface="DM Sans"/>
              <a:ea typeface="DM Sans"/>
              <a:cs typeface="DM Sans"/>
              <a:sym typeface="DM Sans"/>
            </a:endParaRPr>
          </a:p>
        </p:txBody>
      </p:sp>
      <p:sp>
        <p:nvSpPr>
          <p:cNvPr id="587" name="Google Shape;587;p39"/>
          <p:cNvSpPr txBox="1"/>
          <p:nvPr/>
        </p:nvSpPr>
        <p:spPr>
          <a:xfrm>
            <a:off x="409675" y="2417800"/>
            <a:ext cx="4047900" cy="1108200"/>
          </a:xfrm>
          <a:prstGeom prst="rect">
            <a:avLst/>
          </a:prstGeom>
          <a:noFill/>
          <a:ln>
            <a:noFill/>
          </a:ln>
        </p:spPr>
        <p:txBody>
          <a:bodyPr anchorCtr="0" anchor="t" bIns="0" lIns="0" spcFirstLastPara="1" rIns="0" wrap="square" tIns="0">
            <a:noAutofit/>
          </a:bodyPr>
          <a:lstStyle/>
          <a:p>
            <a:pPr indent="-311150" lvl="0" marL="457200" rtl="0" algn="l">
              <a:lnSpc>
                <a:spcPct val="115000"/>
              </a:lnSpc>
              <a:spcBef>
                <a:spcPts val="800"/>
              </a:spcBef>
              <a:spcAft>
                <a:spcPts val="0"/>
              </a:spcAft>
              <a:buClr>
                <a:srgbClr val="1B5162"/>
              </a:buClr>
              <a:buSzPts val="1300"/>
              <a:buFont typeface="DM Sans"/>
              <a:buChar char="•"/>
            </a:pPr>
            <a:r>
              <a:rPr lang="en" sz="1300">
                <a:solidFill>
                  <a:srgbClr val="1B5162"/>
                </a:solidFill>
                <a:latin typeface="DM Sans"/>
                <a:ea typeface="DM Sans"/>
                <a:cs typeface="DM Sans"/>
                <a:sym typeface="DM Sans"/>
              </a:rPr>
              <a:t>Ensure it’s correct</a:t>
            </a:r>
            <a:endParaRPr sz="1300">
              <a:solidFill>
                <a:srgbClr val="1B5162"/>
              </a:solidFill>
              <a:latin typeface="DM Sans"/>
              <a:ea typeface="DM Sans"/>
              <a:cs typeface="DM Sans"/>
              <a:sym typeface="DM Sans"/>
            </a:endParaRPr>
          </a:p>
          <a:p>
            <a:pPr indent="-311150" lvl="0" marL="457200" rtl="0" algn="l">
              <a:lnSpc>
                <a:spcPct val="115000"/>
              </a:lnSpc>
              <a:spcBef>
                <a:spcPts val="0"/>
              </a:spcBef>
              <a:spcAft>
                <a:spcPts val="0"/>
              </a:spcAft>
              <a:buClr>
                <a:srgbClr val="1B5162"/>
              </a:buClr>
              <a:buSzPts val="1300"/>
              <a:buFont typeface="DM Sans"/>
              <a:buChar char="•"/>
            </a:pPr>
            <a:r>
              <a:rPr lang="en" sz="1300">
                <a:solidFill>
                  <a:srgbClr val="1B5162"/>
                </a:solidFill>
                <a:latin typeface="DM Sans"/>
                <a:ea typeface="DM Sans"/>
                <a:cs typeface="DM Sans"/>
                <a:sym typeface="DM Sans"/>
              </a:rPr>
              <a:t>Understand the whole regulation</a:t>
            </a:r>
            <a:endParaRPr sz="1300">
              <a:solidFill>
                <a:srgbClr val="1B5162"/>
              </a:solidFill>
              <a:latin typeface="DM Sans"/>
              <a:ea typeface="DM Sans"/>
              <a:cs typeface="DM Sans"/>
              <a:sym typeface="DM Sans"/>
            </a:endParaRPr>
          </a:p>
          <a:p>
            <a:pPr indent="-311150" lvl="0" marL="457200" rtl="0" algn="l">
              <a:lnSpc>
                <a:spcPct val="115000"/>
              </a:lnSpc>
              <a:spcBef>
                <a:spcPts val="0"/>
              </a:spcBef>
              <a:spcAft>
                <a:spcPts val="0"/>
              </a:spcAft>
              <a:buClr>
                <a:srgbClr val="1B5162"/>
              </a:buClr>
              <a:buSzPts val="1300"/>
              <a:buFont typeface="DM Sans"/>
              <a:buChar char="•"/>
            </a:pPr>
            <a:r>
              <a:rPr lang="en" sz="1300">
                <a:solidFill>
                  <a:srgbClr val="1B5162"/>
                </a:solidFill>
                <a:latin typeface="DM Sans"/>
                <a:ea typeface="DM Sans"/>
                <a:cs typeface="DM Sans"/>
                <a:sym typeface="DM Sans"/>
              </a:rPr>
              <a:t>Future proof</a:t>
            </a:r>
            <a:endParaRPr sz="1300">
              <a:solidFill>
                <a:srgbClr val="1B5162"/>
              </a:solidFill>
              <a:latin typeface="DM Sans"/>
              <a:ea typeface="DM Sans"/>
              <a:cs typeface="DM Sans"/>
              <a:sym typeface="DM Sans"/>
            </a:endParaRPr>
          </a:p>
          <a:p>
            <a:pPr indent="-311150" lvl="0" marL="457200" rtl="0" algn="l">
              <a:lnSpc>
                <a:spcPct val="115000"/>
              </a:lnSpc>
              <a:spcBef>
                <a:spcPts val="0"/>
              </a:spcBef>
              <a:spcAft>
                <a:spcPts val="0"/>
              </a:spcAft>
              <a:buClr>
                <a:srgbClr val="1B5162"/>
              </a:buClr>
              <a:buSzPts val="1300"/>
              <a:buFont typeface="DM Sans"/>
              <a:buChar char="•"/>
            </a:pPr>
            <a:r>
              <a:rPr lang="en" sz="1300">
                <a:solidFill>
                  <a:srgbClr val="1B5162"/>
                </a:solidFill>
                <a:latin typeface="DM Sans"/>
                <a:ea typeface="DM Sans"/>
                <a:cs typeface="DM Sans"/>
                <a:sym typeface="DM Sans"/>
              </a:rPr>
              <a:t>Collaborate across industry, vendors, and regulators</a:t>
            </a:r>
            <a:endParaRPr sz="1300">
              <a:solidFill>
                <a:srgbClr val="1B5162"/>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40"/>
          <p:cNvPicPr preferRelativeResize="0"/>
          <p:nvPr/>
        </p:nvPicPr>
        <p:blipFill rotWithShape="1">
          <a:blip r:embed="rId3">
            <a:alphaModFix/>
          </a:blip>
          <a:srcRect b="0" l="0" r="0" t="0"/>
          <a:stretch/>
        </p:blipFill>
        <p:spPr>
          <a:xfrm>
            <a:off x="919350" y="159025"/>
            <a:ext cx="7081648" cy="45738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1"/>
          <p:cNvSpPr txBox="1"/>
          <p:nvPr>
            <p:ph type="title"/>
          </p:nvPr>
        </p:nvSpPr>
        <p:spPr>
          <a:xfrm>
            <a:off x="409675" y="249300"/>
            <a:ext cx="7996500" cy="37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Morphir – The Knowledge In Your Application</a:t>
            </a:r>
            <a:endParaRPr/>
          </a:p>
        </p:txBody>
      </p:sp>
      <p:pic>
        <p:nvPicPr>
          <p:cNvPr id="598" name="Google Shape;598;p41"/>
          <p:cNvPicPr preferRelativeResize="0"/>
          <p:nvPr/>
        </p:nvPicPr>
        <p:blipFill>
          <a:blip r:embed="rId3">
            <a:alphaModFix/>
          </a:blip>
          <a:stretch>
            <a:fillRect/>
          </a:stretch>
        </p:blipFill>
        <p:spPr>
          <a:xfrm>
            <a:off x="5692896" y="1522343"/>
            <a:ext cx="1414988" cy="860852"/>
          </a:xfrm>
          <a:prstGeom prst="rect">
            <a:avLst/>
          </a:prstGeom>
          <a:noFill/>
          <a:ln>
            <a:noFill/>
          </a:ln>
        </p:spPr>
      </p:pic>
      <p:pic>
        <p:nvPicPr>
          <p:cNvPr id="599" name="Google Shape;599;p41"/>
          <p:cNvPicPr preferRelativeResize="0"/>
          <p:nvPr/>
        </p:nvPicPr>
        <p:blipFill>
          <a:blip r:embed="rId4">
            <a:alphaModFix/>
          </a:blip>
          <a:stretch>
            <a:fillRect/>
          </a:stretch>
        </p:blipFill>
        <p:spPr>
          <a:xfrm>
            <a:off x="4624700" y="1416925"/>
            <a:ext cx="2166675" cy="1497725"/>
          </a:xfrm>
          <a:prstGeom prst="rect">
            <a:avLst/>
          </a:prstGeom>
          <a:noFill/>
          <a:ln>
            <a:noFill/>
          </a:ln>
        </p:spPr>
      </p:pic>
      <p:sp>
        <p:nvSpPr>
          <p:cNvPr id="600" name="Google Shape;600;p41"/>
          <p:cNvSpPr txBox="1"/>
          <p:nvPr/>
        </p:nvSpPr>
        <p:spPr>
          <a:xfrm>
            <a:off x="419100" y="1274800"/>
            <a:ext cx="3654600" cy="3335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300">
                <a:solidFill>
                  <a:srgbClr val="1B5162"/>
                </a:solidFill>
                <a:latin typeface="DM Sans"/>
                <a:ea typeface="DM Sans"/>
                <a:cs typeface="DM Sans"/>
                <a:sym typeface="DM Sans"/>
              </a:rPr>
              <a:t>We put a lot of knowledge into our code.</a:t>
            </a:r>
            <a:endParaRPr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None/>
            </a:pPr>
            <a:r>
              <a:rPr lang="en" sz="1300">
                <a:solidFill>
                  <a:srgbClr val="1B5162"/>
                </a:solidFill>
                <a:latin typeface="DM Sans"/>
                <a:ea typeface="DM Sans"/>
                <a:cs typeface="DM Sans"/>
                <a:sym typeface="DM Sans"/>
              </a:rPr>
              <a:t>We can get a lot of knowledge out of it, too.</a:t>
            </a:r>
            <a:endParaRPr sz="1300">
              <a:solidFill>
                <a:srgbClr val="1B5162"/>
              </a:solidFill>
              <a:latin typeface="DM Sans"/>
              <a:ea typeface="DM Sans"/>
              <a:cs typeface="DM Sans"/>
              <a:sym typeface="DM Sans"/>
            </a:endParaRPr>
          </a:p>
        </p:txBody>
      </p:sp>
      <p:sp>
        <p:nvSpPr>
          <p:cNvPr id="601" name="Google Shape;601;p41"/>
          <p:cNvSpPr txBox="1"/>
          <p:nvPr/>
        </p:nvSpPr>
        <p:spPr>
          <a:xfrm>
            <a:off x="409675" y="2417800"/>
            <a:ext cx="3873300" cy="21927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800"/>
              </a:spcBef>
              <a:spcAft>
                <a:spcPts val="0"/>
              </a:spcAft>
              <a:buClr>
                <a:srgbClr val="1B5162"/>
              </a:buClr>
              <a:buSzPts val="1200"/>
              <a:buFont typeface="DM Sans"/>
              <a:buChar char="•"/>
            </a:pPr>
            <a:r>
              <a:rPr lang="en" sz="1200">
                <a:solidFill>
                  <a:srgbClr val="1B5162"/>
                </a:solidFill>
                <a:latin typeface="DM Sans"/>
                <a:ea typeface="DM Sans"/>
                <a:cs typeface="DM Sans"/>
                <a:sym typeface="DM Sans"/>
              </a:rPr>
              <a:t>How did we arrive at this result?</a:t>
            </a:r>
            <a:endParaRPr sz="1200">
              <a:solidFill>
                <a:srgbClr val="1B5162"/>
              </a:solidFill>
              <a:latin typeface="DM Sans"/>
              <a:ea typeface="DM Sans"/>
              <a:cs typeface="DM Sans"/>
              <a:sym typeface="DM Sans"/>
            </a:endParaRPr>
          </a:p>
          <a:p>
            <a:pPr indent="-304800" lvl="0" marL="457200" rtl="0" algn="l">
              <a:lnSpc>
                <a:spcPct val="115000"/>
              </a:lnSpc>
              <a:spcBef>
                <a:spcPts val="800"/>
              </a:spcBef>
              <a:spcAft>
                <a:spcPts val="0"/>
              </a:spcAft>
              <a:buClr>
                <a:srgbClr val="1B5162"/>
              </a:buClr>
              <a:buSzPts val="1200"/>
              <a:buFont typeface="DM Sans"/>
              <a:buChar char="•"/>
            </a:pPr>
            <a:r>
              <a:rPr lang="en" sz="1200">
                <a:solidFill>
                  <a:srgbClr val="1B5162"/>
                </a:solidFill>
                <a:latin typeface="DM Sans"/>
                <a:ea typeface="DM Sans"/>
                <a:cs typeface="DM Sans"/>
                <a:sym typeface="DM Sans"/>
              </a:rPr>
              <a:t>Where did changes introduce variance?</a:t>
            </a:r>
            <a:endParaRPr sz="1200">
              <a:solidFill>
                <a:srgbClr val="1B5162"/>
              </a:solidFill>
              <a:latin typeface="DM Sans"/>
              <a:ea typeface="DM Sans"/>
              <a:cs typeface="DM Sans"/>
              <a:sym typeface="DM Sans"/>
            </a:endParaRPr>
          </a:p>
          <a:p>
            <a:pPr indent="-304800" lvl="0" marL="457200" rtl="0" algn="l">
              <a:lnSpc>
                <a:spcPct val="115000"/>
              </a:lnSpc>
              <a:spcBef>
                <a:spcPts val="800"/>
              </a:spcBef>
              <a:spcAft>
                <a:spcPts val="0"/>
              </a:spcAft>
              <a:buClr>
                <a:srgbClr val="1B5162"/>
              </a:buClr>
              <a:buSzPts val="1200"/>
              <a:buFont typeface="DM Sans"/>
              <a:buChar char="•"/>
            </a:pPr>
            <a:r>
              <a:rPr lang="en" sz="1200">
                <a:solidFill>
                  <a:srgbClr val="1B5162"/>
                </a:solidFill>
                <a:latin typeface="DM Sans"/>
                <a:ea typeface="DM Sans"/>
                <a:cs typeface="DM Sans"/>
                <a:sym typeface="DM Sans"/>
              </a:rPr>
              <a:t>How does my implementation map to industry standards?</a:t>
            </a:r>
            <a:endParaRPr sz="1200">
              <a:solidFill>
                <a:srgbClr val="1B5162"/>
              </a:solidFill>
              <a:latin typeface="DM Sans"/>
              <a:ea typeface="DM Sans"/>
              <a:cs typeface="DM Sans"/>
              <a:sym typeface="DM Sans"/>
            </a:endParaRPr>
          </a:p>
          <a:p>
            <a:pPr indent="-304800" lvl="0" marL="457200" rtl="0" algn="l">
              <a:lnSpc>
                <a:spcPct val="115000"/>
              </a:lnSpc>
              <a:spcBef>
                <a:spcPts val="800"/>
              </a:spcBef>
              <a:spcAft>
                <a:spcPts val="0"/>
              </a:spcAft>
              <a:buClr>
                <a:srgbClr val="1B5162"/>
              </a:buClr>
              <a:buSzPts val="1200"/>
              <a:buFont typeface="DM Sans"/>
              <a:buChar char="•"/>
            </a:pPr>
            <a:r>
              <a:rPr lang="en" sz="1200">
                <a:solidFill>
                  <a:srgbClr val="1B5162"/>
                </a:solidFill>
                <a:latin typeface="DM Sans"/>
                <a:ea typeface="DM Sans"/>
                <a:cs typeface="DM Sans"/>
                <a:sym typeface="DM Sans"/>
              </a:rPr>
              <a:t>What calculations pertain to my data?</a:t>
            </a:r>
            <a:endParaRPr sz="1200">
              <a:solidFill>
                <a:srgbClr val="1B5162"/>
              </a:solidFill>
              <a:latin typeface="DM Sans"/>
              <a:ea typeface="DM Sans"/>
              <a:cs typeface="DM Sans"/>
              <a:sym typeface="DM Sans"/>
            </a:endParaRPr>
          </a:p>
          <a:p>
            <a:pPr indent="-304800" lvl="0" marL="457200" rtl="0" algn="l">
              <a:lnSpc>
                <a:spcPct val="115000"/>
              </a:lnSpc>
              <a:spcBef>
                <a:spcPts val="800"/>
              </a:spcBef>
              <a:spcAft>
                <a:spcPts val="0"/>
              </a:spcAft>
              <a:buClr>
                <a:srgbClr val="1B5162"/>
              </a:buClr>
              <a:buSzPts val="1200"/>
              <a:buFont typeface="DM Sans"/>
              <a:buChar char="•"/>
            </a:pPr>
            <a:r>
              <a:rPr lang="en" sz="1200">
                <a:solidFill>
                  <a:srgbClr val="1B5162"/>
                </a:solidFill>
                <a:latin typeface="DM Sans"/>
                <a:ea typeface="DM Sans"/>
                <a:cs typeface="DM Sans"/>
                <a:sym typeface="DM Sans"/>
              </a:rPr>
              <a:t>Do our tests cover everything?</a:t>
            </a:r>
            <a:endParaRPr sz="1200">
              <a:solidFill>
                <a:srgbClr val="1B5162"/>
              </a:solidFill>
              <a:latin typeface="DM Sans"/>
              <a:ea typeface="DM Sans"/>
              <a:cs typeface="DM Sans"/>
              <a:sym typeface="DM Sans"/>
            </a:endParaRPr>
          </a:p>
          <a:p>
            <a:pPr indent="-228600" lvl="0" marL="457200" rtl="0" algn="l">
              <a:lnSpc>
                <a:spcPct val="115000"/>
              </a:lnSpc>
              <a:spcBef>
                <a:spcPts val="800"/>
              </a:spcBef>
              <a:spcAft>
                <a:spcPts val="0"/>
              </a:spcAft>
              <a:buNone/>
            </a:pPr>
            <a:r>
              <a:t/>
            </a:r>
            <a:endParaRPr sz="1200">
              <a:solidFill>
                <a:srgbClr val="1B5162"/>
              </a:solidFill>
              <a:latin typeface="DM Sans"/>
              <a:ea typeface="DM Sans"/>
              <a:cs typeface="DM Sans"/>
              <a:sym typeface="DM Sans"/>
            </a:endParaRPr>
          </a:p>
        </p:txBody>
      </p:sp>
      <p:grpSp>
        <p:nvGrpSpPr>
          <p:cNvPr id="602" name="Google Shape;602;p41"/>
          <p:cNvGrpSpPr/>
          <p:nvPr/>
        </p:nvGrpSpPr>
        <p:grpSpPr>
          <a:xfrm>
            <a:off x="6967551" y="2940150"/>
            <a:ext cx="1593300" cy="1593300"/>
            <a:chOff x="4761326" y="2185250"/>
            <a:chExt cx="1593300" cy="1593300"/>
          </a:xfrm>
        </p:grpSpPr>
        <p:sp>
          <p:nvSpPr>
            <p:cNvPr id="603" name="Google Shape;603;p41"/>
            <p:cNvSpPr/>
            <p:nvPr/>
          </p:nvSpPr>
          <p:spPr>
            <a:xfrm rot="2700000">
              <a:off x="5313175" y="2100067"/>
              <a:ext cx="489601" cy="1763666"/>
            </a:xfrm>
            <a:prstGeom prst="roundRect">
              <a:avLst>
                <a:gd fmla="val 50000" name="adj"/>
              </a:avLst>
            </a:prstGeom>
            <a:solidFill>
              <a:srgbClr val="0499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604" name="Google Shape;604;p41"/>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E65F0"/>
                  </a:solidFill>
                  <a:latin typeface="DM Sans"/>
                  <a:ea typeface="DM Sans"/>
                  <a:cs typeface="DM Sans"/>
                  <a:sym typeface="DM Sans"/>
                </a:rPr>
                <a:t>4</a:t>
              </a:r>
              <a:endParaRPr b="0" i="0" sz="1000" u="none" cap="none" strike="noStrike">
                <a:solidFill>
                  <a:srgbClr val="0E65F0"/>
                </a:solidFill>
                <a:latin typeface="DM Sans"/>
                <a:ea typeface="DM Sans"/>
                <a:cs typeface="DM Sans"/>
                <a:sym typeface="DM Sans"/>
              </a:endParaRPr>
            </a:p>
          </p:txBody>
        </p:sp>
        <p:sp>
          <p:nvSpPr>
            <p:cNvPr id="605" name="Google Shape;605;p41"/>
            <p:cNvSpPr txBox="1"/>
            <p:nvPr/>
          </p:nvSpPr>
          <p:spPr>
            <a:xfrm rot="-2700000">
              <a:off x="5075488" y="2735098"/>
              <a:ext cx="1139573"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DM Sans"/>
                  <a:ea typeface="DM Sans"/>
                  <a:cs typeface="DM Sans"/>
                  <a:sym typeface="DM Sans"/>
                </a:rPr>
                <a:t>Test</a:t>
              </a:r>
              <a:endParaRPr b="0" i="0" sz="1200" u="none" cap="none" strike="noStrike">
                <a:solidFill>
                  <a:srgbClr val="FFFFFF"/>
                </a:solidFill>
                <a:latin typeface="DM Sans"/>
                <a:ea typeface="DM Sans"/>
                <a:cs typeface="DM Sans"/>
                <a:sym typeface="DM Sans"/>
              </a:endParaRPr>
            </a:p>
          </p:txBody>
        </p:sp>
      </p:grpSp>
      <p:grpSp>
        <p:nvGrpSpPr>
          <p:cNvPr id="606" name="Google Shape;606;p41"/>
          <p:cNvGrpSpPr/>
          <p:nvPr/>
        </p:nvGrpSpPr>
        <p:grpSpPr>
          <a:xfrm>
            <a:off x="6161725" y="2938000"/>
            <a:ext cx="1595400" cy="1595400"/>
            <a:chOff x="3269700" y="2183100"/>
            <a:chExt cx="1595400" cy="1595400"/>
          </a:xfrm>
        </p:grpSpPr>
        <p:sp>
          <p:nvSpPr>
            <p:cNvPr id="607" name="Google Shape;607;p41"/>
            <p:cNvSpPr/>
            <p:nvPr/>
          </p:nvSpPr>
          <p:spPr>
            <a:xfrm rot="2700000">
              <a:off x="3822599" y="2097482"/>
              <a:ext cx="489601" cy="1766636"/>
            </a:xfrm>
            <a:prstGeom prst="roundRect">
              <a:avLst>
                <a:gd fmla="val 50000" name="adj"/>
              </a:avLst>
            </a:prstGeom>
            <a:solidFill>
              <a:srgbClr val="0381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608" name="Google Shape;608;p41"/>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D5DDF"/>
                  </a:solidFill>
                  <a:latin typeface="DM Sans"/>
                  <a:ea typeface="DM Sans"/>
                  <a:cs typeface="DM Sans"/>
                  <a:sym typeface="DM Sans"/>
                </a:rPr>
                <a:t>3</a:t>
              </a:r>
              <a:endParaRPr b="0" i="0" sz="1000" u="none" cap="none" strike="noStrike">
                <a:solidFill>
                  <a:srgbClr val="0D5DDF"/>
                </a:solidFill>
                <a:latin typeface="DM Sans"/>
                <a:ea typeface="DM Sans"/>
                <a:cs typeface="DM Sans"/>
                <a:sym typeface="DM Sans"/>
              </a:endParaRPr>
            </a:p>
          </p:txBody>
        </p:sp>
        <p:sp>
          <p:nvSpPr>
            <p:cNvPr id="609" name="Google Shape;609;p41"/>
            <p:cNvSpPr txBox="1"/>
            <p:nvPr/>
          </p:nvSpPr>
          <p:spPr>
            <a:xfrm rot="-2699347">
              <a:off x="3587211" y="2743177"/>
              <a:ext cx="1116875"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DM Sans"/>
                  <a:ea typeface="DM Sans"/>
                  <a:cs typeface="DM Sans"/>
                  <a:sym typeface="DM Sans"/>
                </a:rPr>
                <a:t>Map</a:t>
              </a:r>
              <a:endParaRPr b="0" i="0" sz="1200" u="none" cap="none" strike="noStrike">
                <a:solidFill>
                  <a:srgbClr val="FFFFFF"/>
                </a:solidFill>
                <a:latin typeface="DM Sans"/>
                <a:ea typeface="DM Sans"/>
                <a:cs typeface="DM Sans"/>
                <a:sym typeface="DM Sans"/>
              </a:endParaRPr>
            </a:p>
          </p:txBody>
        </p:sp>
      </p:grpSp>
      <p:grpSp>
        <p:nvGrpSpPr>
          <p:cNvPr id="610" name="Google Shape;610;p41"/>
          <p:cNvGrpSpPr/>
          <p:nvPr/>
        </p:nvGrpSpPr>
        <p:grpSpPr>
          <a:xfrm>
            <a:off x="5354476" y="2924124"/>
            <a:ext cx="1609200" cy="1609200"/>
            <a:chOff x="1776651" y="2169224"/>
            <a:chExt cx="1609200" cy="1609200"/>
          </a:xfrm>
        </p:grpSpPr>
        <p:grpSp>
          <p:nvGrpSpPr>
            <p:cNvPr id="611" name="Google Shape;611;p41"/>
            <p:cNvGrpSpPr/>
            <p:nvPr/>
          </p:nvGrpSpPr>
          <p:grpSpPr>
            <a:xfrm>
              <a:off x="1776651" y="2169224"/>
              <a:ext cx="1609200" cy="1609200"/>
              <a:chOff x="1776651" y="2169224"/>
              <a:chExt cx="1609200" cy="1609200"/>
            </a:xfrm>
          </p:grpSpPr>
          <p:sp>
            <p:nvSpPr>
              <p:cNvPr id="612" name="Google Shape;612;p41"/>
              <p:cNvSpPr/>
              <p:nvPr/>
            </p:nvSpPr>
            <p:spPr>
              <a:xfrm rot="2700000">
                <a:off x="2336450" y="2080748"/>
                <a:ext cx="489601" cy="1786152"/>
              </a:xfrm>
              <a:prstGeom prst="roundRect">
                <a:avLst>
                  <a:gd fmla="val 50000" name="adj"/>
                </a:avLst>
              </a:prstGeom>
              <a:solidFill>
                <a:srgbClr val="0261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613" name="Google Shape;613;p41"/>
              <p:cNvSpPr txBox="1"/>
              <p:nvPr/>
            </p:nvSpPr>
            <p:spPr>
              <a:xfrm rot="-2700000">
                <a:off x="2075507" y="2722650"/>
                <a:ext cx="1174787"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DM Sans"/>
                    <a:ea typeface="DM Sans"/>
                    <a:cs typeface="DM Sans"/>
                    <a:sym typeface="DM Sans"/>
                  </a:rPr>
                  <a:t>Analyze</a:t>
                </a:r>
                <a:endParaRPr b="0" i="0" sz="1200" u="none" cap="none" strike="noStrike">
                  <a:solidFill>
                    <a:srgbClr val="FFFFFF"/>
                  </a:solidFill>
                  <a:latin typeface="DM Sans"/>
                  <a:ea typeface="DM Sans"/>
                  <a:cs typeface="DM Sans"/>
                  <a:sym typeface="DM Sans"/>
                </a:endParaRPr>
              </a:p>
            </p:txBody>
          </p:sp>
        </p:grpSp>
        <p:sp>
          <p:nvSpPr>
            <p:cNvPr id="614" name="Google Shape;614;p41"/>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58D3"/>
                  </a:solidFill>
                  <a:latin typeface="DM Sans"/>
                  <a:ea typeface="DM Sans"/>
                  <a:cs typeface="DM Sans"/>
                  <a:sym typeface="DM Sans"/>
                </a:rPr>
                <a:t>2</a:t>
              </a:r>
              <a:endParaRPr b="0" i="0" sz="1000" u="none" cap="none" strike="noStrike">
                <a:solidFill>
                  <a:srgbClr val="0C58D3"/>
                </a:solidFill>
                <a:latin typeface="DM Sans"/>
                <a:ea typeface="DM Sans"/>
                <a:cs typeface="DM Sans"/>
                <a:sym typeface="DM Sans"/>
              </a:endParaRPr>
            </a:p>
          </p:txBody>
        </p:sp>
      </p:grpSp>
      <p:grpSp>
        <p:nvGrpSpPr>
          <p:cNvPr id="615" name="Google Shape;615;p41"/>
          <p:cNvGrpSpPr/>
          <p:nvPr/>
        </p:nvGrpSpPr>
        <p:grpSpPr>
          <a:xfrm>
            <a:off x="4548505" y="2914653"/>
            <a:ext cx="1618800" cy="1618800"/>
            <a:chOff x="284880" y="2159753"/>
            <a:chExt cx="1618800" cy="1618800"/>
          </a:xfrm>
        </p:grpSpPr>
        <p:sp>
          <p:nvSpPr>
            <p:cNvPr id="616" name="Google Shape;616;p41"/>
            <p:cNvSpPr/>
            <p:nvPr/>
          </p:nvSpPr>
          <p:spPr>
            <a:xfrm rot="2700000">
              <a:off x="849480" y="2069289"/>
              <a:ext cx="489601" cy="1799728"/>
            </a:xfrm>
            <a:prstGeom prst="roundRect">
              <a:avLst>
                <a:gd fmla="val 50000" name="adj"/>
              </a:avLst>
            </a:prstGeom>
            <a:solidFill>
              <a:srgbClr val="004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617" name="Google Shape;617;p41"/>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944A1"/>
                  </a:solidFill>
                  <a:latin typeface="DM Sans"/>
                  <a:ea typeface="DM Sans"/>
                  <a:cs typeface="DM Sans"/>
                  <a:sym typeface="DM Sans"/>
                </a:rPr>
                <a:t>1</a:t>
              </a:r>
              <a:endParaRPr b="0" i="0" sz="1000" u="none" cap="none" strike="noStrike">
                <a:solidFill>
                  <a:srgbClr val="0944A1"/>
                </a:solidFill>
                <a:latin typeface="DM Sans"/>
                <a:ea typeface="DM Sans"/>
                <a:cs typeface="DM Sans"/>
                <a:sym typeface="DM Sans"/>
              </a:endParaRPr>
            </a:p>
          </p:txBody>
        </p:sp>
        <p:sp>
          <p:nvSpPr>
            <p:cNvPr id="618" name="Google Shape;618;p41"/>
            <p:cNvSpPr txBox="1"/>
            <p:nvPr/>
          </p:nvSpPr>
          <p:spPr>
            <a:xfrm rot="-2700000">
              <a:off x="586982" y="2717400"/>
              <a:ext cx="1189636"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DM Sans"/>
                  <a:ea typeface="DM Sans"/>
                  <a:cs typeface="DM Sans"/>
                  <a:sym typeface="DM Sans"/>
                </a:rPr>
                <a:t>Audit</a:t>
              </a:r>
              <a:endParaRPr b="0" i="0" sz="1200" u="none" cap="none" strike="noStrike">
                <a:solidFill>
                  <a:srgbClr val="FFFFFF"/>
                </a:solidFill>
                <a:latin typeface="DM Sans"/>
                <a:ea typeface="DM Sans"/>
                <a:cs typeface="DM Sans"/>
                <a:sym typeface="DM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2"/>
          <p:cNvSpPr txBox="1"/>
          <p:nvPr/>
        </p:nvSpPr>
        <p:spPr>
          <a:xfrm>
            <a:off x="409675" y="249300"/>
            <a:ext cx="7996500" cy="370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000">
                <a:solidFill>
                  <a:srgbClr val="1B5162"/>
                </a:solidFill>
                <a:latin typeface="DM Sans"/>
                <a:ea typeface="DM Sans"/>
                <a:cs typeface="DM Sans"/>
                <a:sym typeface="DM Sans"/>
              </a:rPr>
              <a:t>Legend</a:t>
            </a:r>
            <a:endParaRPr sz="2000">
              <a:solidFill>
                <a:srgbClr val="1B5162"/>
              </a:solidFill>
              <a:latin typeface="DM Sans"/>
              <a:ea typeface="DM Sans"/>
              <a:cs typeface="DM Sans"/>
              <a:sym typeface="DM Sans"/>
            </a:endParaRPr>
          </a:p>
        </p:txBody>
      </p:sp>
      <p:sp>
        <p:nvSpPr>
          <p:cNvPr id="624" name="Google Shape;624;p42"/>
          <p:cNvSpPr txBox="1"/>
          <p:nvPr/>
        </p:nvSpPr>
        <p:spPr>
          <a:xfrm>
            <a:off x="409675" y="620100"/>
            <a:ext cx="7996500" cy="370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None/>
            </a:pPr>
            <a:r>
              <a:rPr lang="en" sz="1300">
                <a:solidFill>
                  <a:srgbClr val="618794"/>
                </a:solidFill>
                <a:latin typeface="DM Sans"/>
                <a:ea typeface="DM Sans"/>
                <a:cs typeface="DM Sans"/>
                <a:sym typeface="DM Sans"/>
              </a:rPr>
              <a:t>Data as machine interpretable models</a:t>
            </a:r>
            <a:endParaRPr sz="1300">
              <a:solidFill>
                <a:srgbClr val="618794"/>
              </a:solidFill>
              <a:latin typeface="DM Sans"/>
              <a:ea typeface="DM Sans"/>
              <a:cs typeface="DM Sans"/>
              <a:sym typeface="DM Sans"/>
            </a:endParaRPr>
          </a:p>
        </p:txBody>
      </p:sp>
      <p:sp>
        <p:nvSpPr>
          <p:cNvPr id="625" name="Google Shape;625;p42"/>
          <p:cNvSpPr txBox="1"/>
          <p:nvPr/>
        </p:nvSpPr>
        <p:spPr>
          <a:xfrm>
            <a:off x="419100" y="1447800"/>
            <a:ext cx="3654600" cy="316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300">
                <a:solidFill>
                  <a:srgbClr val="1B5162"/>
                </a:solidFill>
                <a:latin typeface="DM Sans"/>
                <a:ea typeface="DM Sans"/>
                <a:cs typeface="DM Sans"/>
                <a:sym typeface="DM Sans"/>
              </a:rPr>
              <a:t>Legend is a data modeling and management platform. A data model is a systematic way of describing </a:t>
            </a:r>
            <a:r>
              <a:rPr b="1" lang="en" sz="1300">
                <a:solidFill>
                  <a:srgbClr val="1B3139"/>
                </a:solidFill>
                <a:latin typeface="DM Sans"/>
                <a:ea typeface="DM Sans"/>
                <a:cs typeface="DM Sans"/>
                <a:sym typeface="DM Sans"/>
              </a:rPr>
              <a:t>business concepts</a:t>
            </a:r>
            <a:r>
              <a:rPr lang="en" sz="1300">
                <a:solidFill>
                  <a:srgbClr val="1B5162"/>
                </a:solidFill>
                <a:latin typeface="DM Sans"/>
                <a:ea typeface="DM Sans"/>
                <a:cs typeface="DM Sans"/>
                <a:sym typeface="DM Sans"/>
              </a:rPr>
              <a:t> and their relationships. </a:t>
            </a:r>
            <a:endParaRPr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None/>
            </a:pPr>
            <a:r>
              <a:rPr lang="en" sz="1300">
                <a:solidFill>
                  <a:srgbClr val="1B5162"/>
                </a:solidFill>
                <a:latin typeface="DM Sans"/>
                <a:ea typeface="DM Sans"/>
                <a:cs typeface="DM Sans"/>
                <a:sym typeface="DM Sans"/>
              </a:rPr>
              <a:t>Data is physically stored in platforms like Databricks. Legend enables a logical model to be mapped to the underlying physical model.</a:t>
            </a:r>
            <a:endParaRPr sz="1300">
              <a:solidFill>
                <a:srgbClr val="1B5162"/>
              </a:solidFill>
              <a:latin typeface="DM Sans"/>
              <a:ea typeface="DM Sans"/>
              <a:cs typeface="DM Sans"/>
              <a:sym typeface="DM Sans"/>
            </a:endParaRPr>
          </a:p>
          <a:p>
            <a:pPr indent="0" lvl="0" marL="0" rtl="0" algn="l">
              <a:lnSpc>
                <a:spcPct val="115000"/>
              </a:lnSpc>
              <a:spcBef>
                <a:spcPts val="800"/>
              </a:spcBef>
              <a:spcAft>
                <a:spcPts val="0"/>
              </a:spcAft>
              <a:buNone/>
            </a:pPr>
            <a:r>
              <a:rPr lang="en" sz="1300">
                <a:solidFill>
                  <a:srgbClr val="1B5162"/>
                </a:solidFill>
                <a:latin typeface="DM Sans"/>
                <a:ea typeface="DM Sans"/>
                <a:cs typeface="DM Sans"/>
                <a:sym typeface="DM Sans"/>
              </a:rPr>
              <a:t>Using this mapping, Legend converts a logical query to a physical query. This enables users to get a consistent view of the (logical) data </a:t>
            </a:r>
            <a:r>
              <a:rPr b="1" lang="en" sz="1300">
                <a:solidFill>
                  <a:srgbClr val="1B3139"/>
                </a:solidFill>
                <a:latin typeface="DM Sans"/>
                <a:ea typeface="DM Sans"/>
                <a:cs typeface="DM Sans"/>
                <a:sym typeface="DM Sans"/>
              </a:rPr>
              <a:t>irrespective of where data is stored</a:t>
            </a:r>
            <a:r>
              <a:rPr lang="en" sz="1300">
                <a:solidFill>
                  <a:srgbClr val="1B3139"/>
                </a:solidFill>
                <a:latin typeface="DM Sans"/>
                <a:ea typeface="DM Sans"/>
                <a:cs typeface="DM Sans"/>
                <a:sym typeface="DM Sans"/>
              </a:rPr>
              <a:t> </a:t>
            </a:r>
            <a:r>
              <a:rPr lang="en" sz="1300">
                <a:solidFill>
                  <a:srgbClr val="1B5162"/>
                </a:solidFill>
                <a:latin typeface="DM Sans"/>
                <a:ea typeface="DM Sans"/>
                <a:cs typeface="DM Sans"/>
                <a:sym typeface="DM Sans"/>
              </a:rPr>
              <a:t>(physical).</a:t>
            </a:r>
            <a:endParaRPr sz="1300">
              <a:solidFill>
                <a:srgbClr val="1B5162"/>
              </a:solidFill>
              <a:latin typeface="DM Sans"/>
              <a:ea typeface="DM Sans"/>
              <a:cs typeface="DM Sans"/>
              <a:sym typeface="DM Sans"/>
            </a:endParaRPr>
          </a:p>
        </p:txBody>
      </p:sp>
      <p:pic>
        <p:nvPicPr>
          <p:cNvPr id="626" name="Google Shape;626;p42"/>
          <p:cNvPicPr preferRelativeResize="0"/>
          <p:nvPr/>
        </p:nvPicPr>
        <p:blipFill rotWithShape="1">
          <a:blip r:embed="rId3">
            <a:alphaModFix/>
          </a:blip>
          <a:srcRect b="0" l="0" r="0" t="0"/>
          <a:stretch/>
        </p:blipFill>
        <p:spPr>
          <a:xfrm>
            <a:off x="4738975" y="1502639"/>
            <a:ext cx="3730950" cy="288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43"/>
          <p:cNvPicPr preferRelativeResize="0"/>
          <p:nvPr/>
        </p:nvPicPr>
        <p:blipFill rotWithShape="1">
          <a:blip r:embed="rId3">
            <a:alphaModFix/>
          </a:blip>
          <a:srcRect b="0" l="0" r="0" t="0"/>
          <a:stretch/>
        </p:blipFill>
        <p:spPr>
          <a:xfrm>
            <a:off x="533513" y="277088"/>
            <a:ext cx="8076974" cy="4409213"/>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FSGTM">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